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3"/>
  </p:sldMasterIdLst>
  <p:notesMasterIdLst>
    <p:notesMasterId r:id="rId8"/>
  </p:notesMasterIdLst>
  <p:sldIdLst>
    <p:sldId id="259" r:id="rId4"/>
    <p:sldId id="2346" r:id="rId5"/>
    <p:sldId id="257" r:id="rId6"/>
    <p:sldId id="2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72"/>
    <a:srgbClr val="F6C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9E4B8B-3853-4C12-98E0-A1AEE48A0BAF}" v="24" dt="2022-12-10T07:24:46.62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>
      <p:cViewPr varScale="1">
        <p:scale>
          <a:sx n="74" d="100"/>
          <a:sy n="74" d="100"/>
        </p:scale>
        <p:origin x="101" y="1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manuel Barraud" userId="3102e719-20e1-4b1e-abe9-3130392ebc08" providerId="ADAL" clId="{AE9E4B8B-3853-4C12-98E0-A1AEE48A0BAF}"/>
    <pc:docChg chg="undo custSel addSld delSld modSld sldOrd delMainMaster">
      <pc:chgData name="Emmanuel Barraud" userId="3102e719-20e1-4b1e-abe9-3130392ebc08" providerId="ADAL" clId="{AE9E4B8B-3853-4C12-98E0-A1AEE48A0BAF}" dt="2022-12-10T07:25:20.928" v="245"/>
      <pc:docMkLst>
        <pc:docMk/>
      </pc:docMkLst>
      <pc:sldChg chg="addSp delSp modSp add mod ord">
        <pc:chgData name="Emmanuel Barraud" userId="3102e719-20e1-4b1e-abe9-3130392ebc08" providerId="ADAL" clId="{AE9E4B8B-3853-4C12-98E0-A1AEE48A0BAF}" dt="2022-12-10T07:25:15.545" v="244"/>
        <pc:sldMkLst>
          <pc:docMk/>
          <pc:sldMk cId="1493383329" sldId="257"/>
        </pc:sldMkLst>
        <pc:spChg chg="mod">
          <ac:chgData name="Emmanuel Barraud" userId="3102e719-20e1-4b1e-abe9-3130392ebc08" providerId="ADAL" clId="{AE9E4B8B-3853-4C12-98E0-A1AEE48A0BAF}" dt="2022-12-10T07:21:19.590" v="207" actId="207"/>
          <ac:spMkLst>
            <pc:docMk/>
            <pc:sldMk cId="1493383329" sldId="257"/>
            <ac:spMk id="2" creationId="{C72AA88D-39ED-8C2F-5736-E80AFCF7FECB}"/>
          </ac:spMkLst>
        </pc:spChg>
        <pc:spChg chg="del mod">
          <ac:chgData name="Emmanuel Barraud" userId="3102e719-20e1-4b1e-abe9-3130392ebc08" providerId="ADAL" clId="{AE9E4B8B-3853-4C12-98E0-A1AEE48A0BAF}" dt="2022-12-10T07:21:08.064" v="205" actId="478"/>
          <ac:spMkLst>
            <pc:docMk/>
            <pc:sldMk cId="1493383329" sldId="257"/>
            <ac:spMk id="3" creationId="{3C7A55F3-EFFB-431B-468C-FD2D377C8E75}"/>
          </ac:spMkLst>
        </pc:spChg>
        <pc:spChg chg="mod">
          <ac:chgData name="Emmanuel Barraud" userId="3102e719-20e1-4b1e-abe9-3130392ebc08" providerId="ADAL" clId="{AE9E4B8B-3853-4C12-98E0-A1AEE48A0BAF}" dt="2022-12-10T07:20:13.742" v="187" actId="408"/>
          <ac:spMkLst>
            <pc:docMk/>
            <pc:sldMk cId="1493383329" sldId="257"/>
            <ac:spMk id="6" creationId="{F31C5F48-6E2E-33EF-2940-C63FA9CD1780}"/>
          </ac:spMkLst>
        </pc:spChg>
        <pc:spChg chg="mod">
          <ac:chgData name="Emmanuel Barraud" userId="3102e719-20e1-4b1e-abe9-3130392ebc08" providerId="ADAL" clId="{AE9E4B8B-3853-4C12-98E0-A1AEE48A0BAF}" dt="2022-12-10T07:20:13.742" v="187" actId="408"/>
          <ac:spMkLst>
            <pc:docMk/>
            <pc:sldMk cId="1493383329" sldId="257"/>
            <ac:spMk id="7" creationId="{755C1CDB-E660-8231-C2C5-C5FC84E29725}"/>
          </ac:spMkLst>
        </pc:spChg>
        <pc:spChg chg="mod">
          <ac:chgData name="Emmanuel Barraud" userId="3102e719-20e1-4b1e-abe9-3130392ebc08" providerId="ADAL" clId="{AE9E4B8B-3853-4C12-98E0-A1AEE48A0BAF}" dt="2022-12-10T07:20:13.742" v="187" actId="408"/>
          <ac:spMkLst>
            <pc:docMk/>
            <pc:sldMk cId="1493383329" sldId="257"/>
            <ac:spMk id="8" creationId="{7D03D2B2-2A85-8BA6-8C70-E4CF0077C37F}"/>
          </ac:spMkLst>
        </pc:spChg>
        <pc:spChg chg="mod">
          <ac:chgData name="Emmanuel Barraud" userId="3102e719-20e1-4b1e-abe9-3130392ebc08" providerId="ADAL" clId="{AE9E4B8B-3853-4C12-98E0-A1AEE48A0BAF}" dt="2022-12-10T07:15:48.081" v="81"/>
          <ac:spMkLst>
            <pc:docMk/>
            <pc:sldMk cId="1493383329" sldId="257"/>
            <ac:spMk id="10" creationId="{A7E3E7FB-D142-389D-85AB-87FB38CC5B0D}"/>
          </ac:spMkLst>
        </pc:spChg>
        <pc:spChg chg="mod">
          <ac:chgData name="Emmanuel Barraud" userId="3102e719-20e1-4b1e-abe9-3130392ebc08" providerId="ADAL" clId="{AE9E4B8B-3853-4C12-98E0-A1AEE48A0BAF}" dt="2022-12-10T07:15:48.081" v="81"/>
          <ac:spMkLst>
            <pc:docMk/>
            <pc:sldMk cId="1493383329" sldId="257"/>
            <ac:spMk id="11" creationId="{4C4C542D-2012-A5B1-BBC1-A9445447C7E9}"/>
          </ac:spMkLst>
        </pc:spChg>
        <pc:spChg chg="mod">
          <ac:chgData name="Emmanuel Barraud" userId="3102e719-20e1-4b1e-abe9-3130392ebc08" providerId="ADAL" clId="{AE9E4B8B-3853-4C12-98E0-A1AEE48A0BAF}" dt="2022-12-10T07:15:48.081" v="81"/>
          <ac:spMkLst>
            <pc:docMk/>
            <pc:sldMk cId="1493383329" sldId="257"/>
            <ac:spMk id="12" creationId="{4092DE96-4568-FBC3-8BFF-8F58C217CEF3}"/>
          </ac:spMkLst>
        </pc:spChg>
        <pc:spChg chg="add mod">
          <ac:chgData name="Emmanuel Barraud" userId="3102e719-20e1-4b1e-abe9-3130392ebc08" providerId="ADAL" clId="{AE9E4B8B-3853-4C12-98E0-A1AEE48A0BAF}" dt="2022-12-10T07:20:45.298" v="201" actId="1076"/>
          <ac:spMkLst>
            <pc:docMk/>
            <pc:sldMk cId="1493383329" sldId="257"/>
            <ac:spMk id="15" creationId="{00DD1E46-7B15-F7EE-3EE5-67D4125FD1BF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17" creationId="{710CA2CD-DF48-CF7B-FC50-2459C067552E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18" creationId="{7A294ADD-1F69-94CD-6F6B-5FBD87AAAD6E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19" creationId="{6D4267F7-7640-5105-E259-3C0DF4C3B88B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0" creationId="{D9517DA6-6542-DB8D-C03D-A9A6E0D0399F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1" creationId="{0AF50755-81DC-FD00-2B83-3E5AFCF635BD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2" creationId="{2DDC71BE-3924-67FA-58FD-18EEA120ABB5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3" creationId="{4FF2650A-486C-2F5B-A5ED-C3244C39ECA8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4" creationId="{B7658EB9-F112-FB91-E600-FC263DA58C88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5" creationId="{46802B96-80A2-2413-EAA2-8EB9DF9DA791}"/>
          </ac:spMkLst>
        </pc:spChg>
        <pc:spChg chg="mod">
          <ac:chgData name="Emmanuel Barraud" userId="3102e719-20e1-4b1e-abe9-3130392ebc08" providerId="ADAL" clId="{AE9E4B8B-3853-4C12-98E0-A1AEE48A0BAF}" dt="2022-12-10T07:20:35.684" v="198" actId="1076"/>
          <ac:spMkLst>
            <pc:docMk/>
            <pc:sldMk cId="1493383329" sldId="257"/>
            <ac:spMk id="26" creationId="{CD2B830E-E799-6827-39E6-DF96B1BDB968}"/>
          </ac:spMkLst>
        </pc:spChg>
        <pc:spChg chg="add mod">
          <ac:chgData name="Emmanuel Barraud" userId="3102e719-20e1-4b1e-abe9-3130392ebc08" providerId="ADAL" clId="{AE9E4B8B-3853-4C12-98E0-A1AEE48A0BAF}" dt="2022-12-10T07:19:55.153" v="186" actId="571"/>
          <ac:spMkLst>
            <pc:docMk/>
            <pc:sldMk cId="1493383329" sldId="257"/>
            <ac:spMk id="27" creationId="{06BB9543-6E29-CF80-B342-7D2081DA0F10}"/>
          </ac:spMkLst>
        </pc:spChg>
        <pc:spChg chg="del">
          <ac:chgData name="Emmanuel Barraud" userId="3102e719-20e1-4b1e-abe9-3130392ebc08" providerId="ADAL" clId="{AE9E4B8B-3853-4C12-98E0-A1AEE48A0BAF}" dt="2022-12-10T07:17:32.161" v="114" actId="478"/>
          <ac:spMkLst>
            <pc:docMk/>
            <pc:sldMk cId="1493383329" sldId="257"/>
            <ac:spMk id="56" creationId="{1691F3D1-559F-A835-E81A-47FDA04932C7}"/>
          </ac:spMkLst>
        </pc:spChg>
        <pc:spChg chg="del">
          <ac:chgData name="Emmanuel Barraud" userId="3102e719-20e1-4b1e-abe9-3130392ebc08" providerId="ADAL" clId="{AE9E4B8B-3853-4C12-98E0-A1AEE48A0BAF}" dt="2022-12-10T07:17:33.583" v="115" actId="478"/>
          <ac:spMkLst>
            <pc:docMk/>
            <pc:sldMk cId="1493383329" sldId="257"/>
            <ac:spMk id="72" creationId="{0544DD2C-B291-9E45-E0F0-B35AE1F9B578}"/>
          </ac:spMkLst>
        </pc:spChg>
        <pc:spChg chg="del mod">
          <ac:chgData name="Emmanuel Barraud" userId="3102e719-20e1-4b1e-abe9-3130392ebc08" providerId="ADAL" clId="{AE9E4B8B-3853-4C12-98E0-A1AEE48A0BAF}" dt="2022-12-10T07:16:48.395" v="92" actId="478"/>
          <ac:spMkLst>
            <pc:docMk/>
            <pc:sldMk cId="1493383329" sldId="257"/>
            <ac:spMk id="74" creationId="{4F152F36-237D-EE74-B87E-BC21C727E9E1}"/>
          </ac:spMkLst>
        </pc:spChg>
        <pc:spChg chg="del">
          <ac:chgData name="Emmanuel Barraud" userId="3102e719-20e1-4b1e-abe9-3130392ebc08" providerId="ADAL" clId="{AE9E4B8B-3853-4C12-98E0-A1AEE48A0BAF}" dt="2022-12-10T07:16:57.802" v="93" actId="478"/>
          <ac:spMkLst>
            <pc:docMk/>
            <pc:sldMk cId="1493383329" sldId="257"/>
            <ac:spMk id="76" creationId="{BE1B4628-E8BF-01DA-B019-9770553D177C}"/>
          </ac:spMkLst>
        </pc:spChg>
        <pc:spChg chg="del">
          <ac:chgData name="Emmanuel Barraud" userId="3102e719-20e1-4b1e-abe9-3130392ebc08" providerId="ADAL" clId="{AE9E4B8B-3853-4C12-98E0-A1AEE48A0BAF}" dt="2022-12-10T07:16:59.605" v="94" actId="478"/>
          <ac:spMkLst>
            <pc:docMk/>
            <pc:sldMk cId="1493383329" sldId="257"/>
            <ac:spMk id="78" creationId="{F5426451-EA6D-70A1-8C71-445956556A0B}"/>
          </ac:spMkLst>
        </pc:spChg>
        <pc:spChg chg="del mod">
          <ac:chgData name="Emmanuel Barraud" userId="3102e719-20e1-4b1e-abe9-3130392ebc08" providerId="ADAL" clId="{AE9E4B8B-3853-4C12-98E0-A1AEE48A0BAF}" dt="2022-12-10T07:17:01.909" v="96" actId="478"/>
          <ac:spMkLst>
            <pc:docMk/>
            <pc:sldMk cId="1493383329" sldId="257"/>
            <ac:spMk id="80" creationId="{73E37BF1-DB28-76A0-AD9B-4742BCCF060E}"/>
          </ac:spMkLst>
        </pc:spChg>
        <pc:spChg chg="del">
          <ac:chgData name="Emmanuel Barraud" userId="3102e719-20e1-4b1e-abe9-3130392ebc08" providerId="ADAL" clId="{AE9E4B8B-3853-4C12-98E0-A1AEE48A0BAF}" dt="2022-12-10T07:17:29.088" v="112" actId="478"/>
          <ac:spMkLst>
            <pc:docMk/>
            <pc:sldMk cId="1493383329" sldId="257"/>
            <ac:spMk id="89" creationId="{0CED381E-5CB5-6D07-EA99-48E406D2A73F}"/>
          </ac:spMkLst>
        </pc:spChg>
        <pc:spChg chg="del">
          <ac:chgData name="Emmanuel Barraud" userId="3102e719-20e1-4b1e-abe9-3130392ebc08" providerId="ADAL" clId="{AE9E4B8B-3853-4C12-98E0-A1AEE48A0BAF}" dt="2022-12-10T07:17:27.455" v="111" actId="478"/>
          <ac:spMkLst>
            <pc:docMk/>
            <pc:sldMk cId="1493383329" sldId="257"/>
            <ac:spMk id="92" creationId="{962FD299-45DE-19E4-3A82-DE009AD2F34C}"/>
          </ac:spMkLst>
        </pc:spChg>
        <pc:spChg chg="del">
          <ac:chgData name="Emmanuel Barraud" userId="3102e719-20e1-4b1e-abe9-3130392ebc08" providerId="ADAL" clId="{AE9E4B8B-3853-4C12-98E0-A1AEE48A0BAF}" dt="2022-12-10T07:17:24.460" v="109" actId="478"/>
          <ac:spMkLst>
            <pc:docMk/>
            <pc:sldMk cId="1493383329" sldId="257"/>
            <ac:spMk id="95" creationId="{CB940E57-8922-08D2-A6CA-2895788CCB9A}"/>
          </ac:spMkLst>
        </pc:spChg>
        <pc:spChg chg="del">
          <ac:chgData name="Emmanuel Barraud" userId="3102e719-20e1-4b1e-abe9-3130392ebc08" providerId="ADAL" clId="{AE9E4B8B-3853-4C12-98E0-A1AEE48A0BAF}" dt="2022-12-10T07:17:22.851" v="108" actId="478"/>
          <ac:spMkLst>
            <pc:docMk/>
            <pc:sldMk cId="1493383329" sldId="257"/>
            <ac:spMk id="98" creationId="{2FE7FD32-F30B-1DB2-93C6-FB8D33ABF646}"/>
          </ac:spMkLst>
        </pc:spChg>
        <pc:spChg chg="del">
          <ac:chgData name="Emmanuel Barraud" userId="3102e719-20e1-4b1e-abe9-3130392ebc08" providerId="ADAL" clId="{AE9E4B8B-3853-4C12-98E0-A1AEE48A0BAF}" dt="2022-12-10T07:17:18.479" v="106" actId="478"/>
          <ac:spMkLst>
            <pc:docMk/>
            <pc:sldMk cId="1493383329" sldId="257"/>
            <ac:spMk id="101" creationId="{139BF80D-668E-C7BD-D969-C83648421BF2}"/>
          </ac:spMkLst>
        </pc:spChg>
        <pc:spChg chg="del">
          <ac:chgData name="Emmanuel Barraud" userId="3102e719-20e1-4b1e-abe9-3130392ebc08" providerId="ADAL" clId="{AE9E4B8B-3853-4C12-98E0-A1AEE48A0BAF}" dt="2022-12-10T07:17:15.988" v="105" actId="478"/>
          <ac:spMkLst>
            <pc:docMk/>
            <pc:sldMk cId="1493383329" sldId="257"/>
            <ac:spMk id="104" creationId="{56723D4B-BB09-7A85-9BA8-717628BDB4E3}"/>
          </ac:spMkLst>
        </pc:spChg>
        <pc:spChg chg="mod">
          <ac:chgData name="Emmanuel Barraud" userId="3102e719-20e1-4b1e-abe9-3130392ebc08" providerId="ADAL" clId="{AE9E4B8B-3853-4C12-98E0-A1AEE48A0BAF}" dt="2022-12-10T07:20:38.340" v="199" actId="1076"/>
          <ac:spMkLst>
            <pc:docMk/>
            <pc:sldMk cId="1493383329" sldId="257"/>
            <ac:spMk id="147" creationId="{1EE7055A-6CFE-0D0E-C2A8-8EC6A0482D09}"/>
          </ac:spMkLst>
        </pc:spChg>
        <pc:spChg chg="del mod">
          <ac:chgData name="Emmanuel Barraud" userId="3102e719-20e1-4b1e-abe9-3130392ebc08" providerId="ADAL" clId="{AE9E4B8B-3853-4C12-98E0-A1AEE48A0BAF}" dt="2022-12-10T07:19:50.136" v="184" actId="478"/>
          <ac:spMkLst>
            <pc:docMk/>
            <pc:sldMk cId="1493383329" sldId="257"/>
            <ac:spMk id="195" creationId="{6FCDC81B-592E-389E-128D-3F7CD32C2C84}"/>
          </ac:spMkLst>
        </pc:spChg>
        <pc:spChg chg="del">
          <ac:chgData name="Emmanuel Barraud" userId="3102e719-20e1-4b1e-abe9-3130392ebc08" providerId="ADAL" clId="{AE9E4B8B-3853-4C12-98E0-A1AEE48A0BAF}" dt="2022-12-10T07:17:07.702" v="100" actId="478"/>
          <ac:spMkLst>
            <pc:docMk/>
            <pc:sldMk cId="1493383329" sldId="257"/>
            <ac:spMk id="198" creationId="{5A19AAD6-8CBE-1E17-667F-1AAE4F58AA5D}"/>
          </ac:spMkLst>
        </pc:spChg>
        <pc:spChg chg="del">
          <ac:chgData name="Emmanuel Barraud" userId="3102e719-20e1-4b1e-abe9-3130392ebc08" providerId="ADAL" clId="{AE9E4B8B-3853-4C12-98E0-A1AEE48A0BAF}" dt="2022-12-10T07:17:04.983" v="98" actId="478"/>
          <ac:spMkLst>
            <pc:docMk/>
            <pc:sldMk cId="1493383329" sldId="257"/>
            <ac:spMk id="199" creationId="{092FE4FA-25B3-AB55-0B0D-D09CA2C92688}"/>
          </ac:spMkLst>
        </pc:spChg>
        <pc:spChg chg="del mod">
          <ac:chgData name="Emmanuel Barraud" userId="3102e719-20e1-4b1e-abe9-3130392ebc08" providerId="ADAL" clId="{AE9E4B8B-3853-4C12-98E0-A1AEE48A0BAF}" dt="2022-12-10T07:17:11.166" v="103" actId="478"/>
          <ac:spMkLst>
            <pc:docMk/>
            <pc:sldMk cId="1493383329" sldId="257"/>
            <ac:spMk id="200" creationId="{19750804-A779-02B3-FB5D-2F02CAA228ED}"/>
          </ac:spMkLst>
        </pc:spChg>
        <pc:spChg chg="del">
          <ac:chgData name="Emmanuel Barraud" userId="3102e719-20e1-4b1e-abe9-3130392ebc08" providerId="ADAL" clId="{AE9E4B8B-3853-4C12-98E0-A1AEE48A0BAF}" dt="2022-12-10T07:17:06.187" v="99" actId="478"/>
          <ac:spMkLst>
            <pc:docMk/>
            <pc:sldMk cId="1493383329" sldId="257"/>
            <ac:spMk id="225" creationId="{77EF5C05-BC1B-EA6B-0C34-DD6BC02E0765}"/>
          </ac:spMkLst>
        </pc:spChg>
        <pc:spChg chg="del mod">
          <ac:chgData name="Emmanuel Barraud" userId="3102e719-20e1-4b1e-abe9-3130392ebc08" providerId="ADAL" clId="{AE9E4B8B-3853-4C12-98E0-A1AEE48A0BAF}" dt="2022-12-10T07:20:58.603" v="204" actId="478"/>
          <ac:spMkLst>
            <pc:docMk/>
            <pc:sldMk cId="1493383329" sldId="257"/>
            <ac:spMk id="226" creationId="{7F737EAB-CDBE-946C-0314-CCD0716BF822}"/>
          </ac:spMkLst>
        </pc:spChg>
        <pc:spChg chg="del mod">
          <ac:chgData name="Emmanuel Barraud" userId="3102e719-20e1-4b1e-abe9-3130392ebc08" providerId="ADAL" clId="{AE9E4B8B-3853-4C12-98E0-A1AEE48A0BAF}" dt="2022-12-10T07:20:57.208" v="203" actId="478"/>
          <ac:spMkLst>
            <pc:docMk/>
            <pc:sldMk cId="1493383329" sldId="257"/>
            <ac:spMk id="227" creationId="{0711BA81-311E-B900-2697-1D69E888197C}"/>
          </ac:spMkLst>
        </pc:spChg>
        <pc:spChg chg="del">
          <ac:chgData name="Emmanuel Barraud" userId="3102e719-20e1-4b1e-abe9-3130392ebc08" providerId="ADAL" clId="{AE9E4B8B-3853-4C12-98E0-A1AEE48A0BAF}" dt="2022-12-10T07:17:02.892" v="97" actId="478"/>
          <ac:spMkLst>
            <pc:docMk/>
            <pc:sldMk cId="1493383329" sldId="257"/>
            <ac:spMk id="241" creationId="{EBBB7A67-3F6C-9ADA-409F-8254DFB38244}"/>
          </ac:spMkLst>
        </pc:spChg>
        <pc:spChg chg="del">
          <ac:chgData name="Emmanuel Barraud" userId="3102e719-20e1-4b1e-abe9-3130392ebc08" providerId="ADAL" clId="{AE9E4B8B-3853-4C12-98E0-A1AEE48A0BAF}" dt="2022-12-10T07:18:49.751" v="154" actId="478"/>
          <ac:spMkLst>
            <pc:docMk/>
            <pc:sldMk cId="1493383329" sldId="257"/>
            <ac:spMk id="258" creationId="{6E15FD6D-3CBA-B4FB-61E0-07C8508F027F}"/>
          </ac:spMkLst>
        </pc:spChg>
        <pc:spChg chg="mod">
          <ac:chgData name="Emmanuel Barraud" userId="3102e719-20e1-4b1e-abe9-3130392ebc08" providerId="ADAL" clId="{AE9E4B8B-3853-4C12-98E0-A1AEE48A0BAF}" dt="2022-12-10T07:25:15.545" v="244"/>
          <ac:spMkLst>
            <pc:docMk/>
            <pc:sldMk cId="1493383329" sldId="257"/>
            <ac:spMk id="259" creationId="{2EA314AC-8CDB-341E-29D4-EDF630FEE8F0}"/>
          </ac:spMkLst>
        </pc:spChg>
        <pc:grpChg chg="add mod">
          <ac:chgData name="Emmanuel Barraud" userId="3102e719-20e1-4b1e-abe9-3130392ebc08" providerId="ADAL" clId="{AE9E4B8B-3853-4C12-98E0-A1AEE48A0BAF}" dt="2022-12-10T07:20:19.772" v="189" actId="1076"/>
          <ac:grpSpMkLst>
            <pc:docMk/>
            <pc:sldMk cId="1493383329" sldId="257"/>
            <ac:grpSpMk id="5" creationId="{ACFBF502-1B66-98D0-A8C5-3F72B0B69621}"/>
          </ac:grpSpMkLst>
        </pc:grpChg>
        <pc:grpChg chg="add mod">
          <ac:chgData name="Emmanuel Barraud" userId="3102e719-20e1-4b1e-abe9-3130392ebc08" providerId="ADAL" clId="{AE9E4B8B-3853-4C12-98E0-A1AEE48A0BAF}" dt="2022-12-10T07:18:37.736" v="149" actId="1076"/>
          <ac:grpSpMkLst>
            <pc:docMk/>
            <pc:sldMk cId="1493383329" sldId="257"/>
            <ac:grpSpMk id="9" creationId="{47129123-A997-7111-E606-4B7C0D56F179}"/>
          </ac:grpSpMkLst>
        </pc:grpChg>
        <pc:grpChg chg="add mod">
          <ac:chgData name="Emmanuel Barraud" userId="3102e719-20e1-4b1e-abe9-3130392ebc08" providerId="ADAL" clId="{AE9E4B8B-3853-4C12-98E0-A1AEE48A0BAF}" dt="2022-12-10T07:20:35.684" v="198" actId="1076"/>
          <ac:grpSpMkLst>
            <pc:docMk/>
            <pc:sldMk cId="1493383329" sldId="257"/>
            <ac:grpSpMk id="16" creationId="{EE700889-2C5C-8C2C-58D7-C4A455D16B8C}"/>
          </ac:grpSpMkLst>
        </pc:grpChg>
        <pc:grpChg chg="del">
          <ac:chgData name="Emmanuel Barraud" userId="3102e719-20e1-4b1e-abe9-3130392ebc08" providerId="ADAL" clId="{AE9E4B8B-3853-4C12-98E0-A1AEE48A0BAF}" dt="2022-12-10T07:17:20.085" v="107" actId="478"/>
          <ac:grpSpMkLst>
            <pc:docMk/>
            <pc:sldMk cId="1493383329" sldId="257"/>
            <ac:grpSpMk id="155" creationId="{70D72BA9-1FB5-783F-A35D-A87384D15BBC}"/>
          </ac:grpSpMkLst>
        </pc:grpChg>
        <pc:grpChg chg="del">
          <ac:chgData name="Emmanuel Barraud" userId="3102e719-20e1-4b1e-abe9-3130392ebc08" providerId="ADAL" clId="{AE9E4B8B-3853-4C12-98E0-A1AEE48A0BAF}" dt="2022-12-10T07:17:30.307" v="113" actId="478"/>
          <ac:grpSpMkLst>
            <pc:docMk/>
            <pc:sldMk cId="1493383329" sldId="257"/>
            <ac:grpSpMk id="171" creationId="{57A6A5CE-DFB6-AE75-2F3B-ED3D98B5F0E2}"/>
          </ac:grpSpMkLst>
        </pc:grpChg>
        <pc:grpChg chg="del">
          <ac:chgData name="Emmanuel Barraud" userId="3102e719-20e1-4b1e-abe9-3130392ebc08" providerId="ADAL" clId="{AE9E4B8B-3853-4C12-98E0-A1AEE48A0BAF}" dt="2022-12-10T07:17:26.037" v="110" actId="478"/>
          <ac:grpSpMkLst>
            <pc:docMk/>
            <pc:sldMk cId="1493383329" sldId="257"/>
            <ac:grpSpMk id="185" creationId="{A7CC4713-AC83-69B1-2B58-E35BC00D3566}"/>
          </ac:grpSpMkLst>
        </pc:grpChg>
        <pc:grpChg chg="del">
          <ac:chgData name="Emmanuel Barraud" userId="3102e719-20e1-4b1e-abe9-3130392ebc08" providerId="ADAL" clId="{AE9E4B8B-3853-4C12-98E0-A1AEE48A0BAF}" dt="2022-12-10T07:17:08.376" v="101" actId="478"/>
          <ac:grpSpMkLst>
            <pc:docMk/>
            <pc:sldMk cId="1493383329" sldId="257"/>
            <ac:grpSpMk id="242" creationId="{DA9DCF09-D269-0CFF-EE72-14EF2186AAF4}"/>
          </ac:grpSpMkLst>
        </pc:grpChg>
        <pc:picChg chg="mod">
          <ac:chgData name="Emmanuel Barraud" userId="3102e719-20e1-4b1e-abe9-3130392ebc08" providerId="ADAL" clId="{AE9E4B8B-3853-4C12-98E0-A1AEE48A0BAF}" dt="2022-12-10T07:20:13.742" v="187" actId="408"/>
          <ac:picMkLst>
            <pc:docMk/>
            <pc:sldMk cId="1493383329" sldId="257"/>
            <ac:picMk id="4" creationId="{A7227212-0441-8FC7-4902-C6FCF50CEF2D}"/>
          </ac:picMkLst>
        </pc:picChg>
        <pc:picChg chg="add mod">
          <ac:chgData name="Emmanuel Barraud" userId="3102e719-20e1-4b1e-abe9-3130392ebc08" providerId="ADAL" clId="{AE9E4B8B-3853-4C12-98E0-A1AEE48A0BAF}" dt="2022-12-10T07:20:30.790" v="195" actId="1076"/>
          <ac:picMkLst>
            <pc:docMk/>
            <pc:sldMk cId="1493383329" sldId="257"/>
            <ac:picMk id="13" creationId="{1C94E16B-C532-29EC-1D48-A7E642D001B8}"/>
          </ac:picMkLst>
        </pc:picChg>
        <pc:picChg chg="add mod">
          <ac:chgData name="Emmanuel Barraud" userId="3102e719-20e1-4b1e-abe9-3130392ebc08" providerId="ADAL" clId="{AE9E4B8B-3853-4C12-98E0-A1AEE48A0BAF}" dt="2022-12-10T07:20:46.760" v="202" actId="1076"/>
          <ac:picMkLst>
            <pc:docMk/>
            <pc:sldMk cId="1493383329" sldId="257"/>
            <ac:picMk id="14" creationId="{1371603E-6C39-1DAB-30C5-04BF730B4197}"/>
          </ac:picMkLst>
        </pc:picChg>
        <pc:picChg chg="mod">
          <ac:chgData name="Emmanuel Barraud" userId="3102e719-20e1-4b1e-abe9-3130392ebc08" providerId="ADAL" clId="{AE9E4B8B-3853-4C12-98E0-A1AEE48A0BAF}" dt="2022-12-10T07:20:41.986" v="200" actId="1076"/>
          <ac:picMkLst>
            <pc:docMk/>
            <pc:sldMk cId="1493383329" sldId="257"/>
            <ac:picMk id="106" creationId="{EACFECE3-9A5B-E0AC-5CE8-0140790DBA76}"/>
          </ac:picMkLst>
        </pc:picChg>
        <pc:picChg chg="del">
          <ac:chgData name="Emmanuel Barraud" userId="3102e719-20e1-4b1e-abe9-3130392ebc08" providerId="ADAL" clId="{AE9E4B8B-3853-4C12-98E0-A1AEE48A0BAF}" dt="2022-12-10T07:16:44.326" v="90" actId="478"/>
          <ac:picMkLst>
            <pc:docMk/>
            <pc:sldMk cId="1493383329" sldId="257"/>
            <ac:picMk id="108" creationId="{70469226-5358-F356-5C2D-BE7DFE92E940}"/>
          </ac:picMkLst>
        </pc:picChg>
        <pc:picChg chg="mod">
          <ac:chgData name="Emmanuel Barraud" userId="3102e719-20e1-4b1e-abe9-3130392ebc08" providerId="ADAL" clId="{AE9E4B8B-3853-4C12-98E0-A1AEE48A0BAF}" dt="2022-12-10T07:20:26.066" v="192" actId="1076"/>
          <ac:picMkLst>
            <pc:docMk/>
            <pc:sldMk cId="1493383329" sldId="257"/>
            <ac:picMk id="111" creationId="{EE79DD01-957C-0ECC-D1C4-E6328DB89343}"/>
          </ac:picMkLst>
        </pc:picChg>
        <pc:picChg chg="mod">
          <ac:chgData name="Emmanuel Barraud" userId="3102e719-20e1-4b1e-abe9-3130392ebc08" providerId="ADAL" clId="{AE9E4B8B-3853-4C12-98E0-A1AEE48A0BAF}" dt="2022-12-10T07:20:24.488" v="191" actId="1076"/>
          <ac:picMkLst>
            <pc:docMk/>
            <pc:sldMk cId="1493383329" sldId="257"/>
            <ac:picMk id="113" creationId="{ADA5187F-D515-EDA6-338A-3F085EFF34EC}"/>
          </ac:picMkLst>
        </pc:picChg>
        <pc:picChg chg="del">
          <ac:chgData name="Emmanuel Barraud" userId="3102e719-20e1-4b1e-abe9-3130392ebc08" providerId="ADAL" clId="{AE9E4B8B-3853-4C12-98E0-A1AEE48A0BAF}" dt="2022-12-10T07:17:00.152" v="95" actId="478"/>
          <ac:picMkLst>
            <pc:docMk/>
            <pc:sldMk cId="1493383329" sldId="257"/>
            <ac:picMk id="163" creationId="{B3E78823-8117-3271-88FF-FCB538416AA7}"/>
          </ac:picMkLst>
        </pc:picChg>
        <pc:picChg chg="del mod">
          <ac:chgData name="Emmanuel Barraud" userId="3102e719-20e1-4b1e-abe9-3130392ebc08" providerId="ADAL" clId="{AE9E4B8B-3853-4C12-98E0-A1AEE48A0BAF}" dt="2022-12-10T07:19:44.067" v="182" actId="478"/>
          <ac:picMkLst>
            <pc:docMk/>
            <pc:sldMk cId="1493383329" sldId="257"/>
            <ac:picMk id="197" creationId="{F37128D2-2FB2-2D46-C34C-C3CE83DB9913}"/>
          </ac:picMkLst>
        </pc:picChg>
        <pc:picChg chg="mod">
          <ac:chgData name="Emmanuel Barraud" userId="3102e719-20e1-4b1e-abe9-3130392ebc08" providerId="ADAL" clId="{AE9E4B8B-3853-4C12-98E0-A1AEE48A0BAF}" dt="2022-12-10T07:20:29.571" v="194" actId="1076"/>
          <ac:picMkLst>
            <pc:docMk/>
            <pc:sldMk cId="1493383329" sldId="257"/>
            <ac:picMk id="257" creationId="{F33D6D3B-9AA1-2092-CB5B-7B5C8D93A0C4}"/>
          </ac:picMkLst>
        </pc:picChg>
      </pc:sldChg>
      <pc:sldChg chg="addSp delSp modSp add mod ord">
        <pc:chgData name="Emmanuel Barraud" userId="3102e719-20e1-4b1e-abe9-3130392ebc08" providerId="ADAL" clId="{AE9E4B8B-3853-4C12-98E0-A1AEE48A0BAF}" dt="2022-12-10T07:22:24.980" v="213" actId="1076"/>
        <pc:sldMkLst>
          <pc:docMk/>
          <pc:sldMk cId="1814027697" sldId="259"/>
        </pc:sldMkLst>
        <pc:spChg chg="mod">
          <ac:chgData name="Emmanuel Barraud" userId="3102e719-20e1-4b1e-abe9-3130392ebc08" providerId="ADAL" clId="{AE9E4B8B-3853-4C12-98E0-A1AEE48A0BAF}" dt="2022-12-10T07:14:00.765" v="44" actId="20577"/>
          <ac:spMkLst>
            <pc:docMk/>
            <pc:sldMk cId="1814027697" sldId="259"/>
            <ac:spMk id="2" creationId="{454D790C-DE77-38F3-DCDA-56BBE51D3011}"/>
          </ac:spMkLst>
        </pc:spChg>
        <pc:spChg chg="mod">
          <ac:chgData name="Emmanuel Barraud" userId="3102e719-20e1-4b1e-abe9-3130392ebc08" providerId="ADAL" clId="{AE9E4B8B-3853-4C12-98E0-A1AEE48A0BAF}" dt="2022-12-10T07:14:14.132" v="61" actId="20577"/>
          <ac:spMkLst>
            <pc:docMk/>
            <pc:sldMk cId="1814027697" sldId="259"/>
            <ac:spMk id="3" creationId="{5ED92AB3-841A-40F2-E73D-069545A87EC0}"/>
          </ac:spMkLst>
        </pc:spChg>
        <pc:spChg chg="add del mod ord">
          <ac:chgData name="Emmanuel Barraud" userId="3102e719-20e1-4b1e-abe9-3130392ebc08" providerId="ADAL" clId="{AE9E4B8B-3853-4C12-98E0-A1AEE48A0BAF}" dt="2022-12-10T07:22:17.521" v="211" actId="478"/>
          <ac:spMkLst>
            <pc:docMk/>
            <pc:sldMk cId="1814027697" sldId="259"/>
            <ac:spMk id="5" creationId="{12110631-DF22-7FCB-3C39-0433E85EA813}"/>
          </ac:spMkLst>
        </pc:spChg>
        <pc:picChg chg="add mod">
          <ac:chgData name="Emmanuel Barraud" userId="3102e719-20e1-4b1e-abe9-3130392ebc08" providerId="ADAL" clId="{AE9E4B8B-3853-4C12-98E0-A1AEE48A0BAF}" dt="2022-12-10T07:22:24.980" v="213" actId="1076"/>
          <ac:picMkLst>
            <pc:docMk/>
            <pc:sldMk cId="1814027697" sldId="259"/>
            <ac:picMk id="4" creationId="{A221E4FB-DFA8-5BB0-3071-3E2E06F52BED}"/>
          </ac:picMkLst>
        </pc:picChg>
      </pc:sldChg>
      <pc:sldChg chg="add del">
        <pc:chgData name="Emmanuel Barraud" userId="3102e719-20e1-4b1e-abe9-3130392ebc08" providerId="ADAL" clId="{AE9E4B8B-3853-4C12-98E0-A1AEE48A0BAF}" dt="2022-12-10T07:12:43.400" v="1" actId="47"/>
        <pc:sldMkLst>
          <pc:docMk/>
          <pc:sldMk cId="3625575870" sldId="259"/>
        </pc:sldMkLst>
      </pc:sldChg>
      <pc:sldChg chg="add del">
        <pc:chgData name="Emmanuel Barraud" userId="3102e719-20e1-4b1e-abe9-3130392ebc08" providerId="ADAL" clId="{AE9E4B8B-3853-4C12-98E0-A1AEE48A0BAF}" dt="2022-12-10T07:14:41.882" v="70" actId="47"/>
        <pc:sldMkLst>
          <pc:docMk/>
          <pc:sldMk cId="2030813373" sldId="264"/>
        </pc:sldMkLst>
      </pc:sldChg>
      <pc:sldChg chg="add del">
        <pc:chgData name="Emmanuel Barraud" userId="3102e719-20e1-4b1e-abe9-3130392ebc08" providerId="ADAL" clId="{AE9E4B8B-3853-4C12-98E0-A1AEE48A0BAF}" dt="2022-12-10T07:14:39.351" v="68" actId="47"/>
        <pc:sldMkLst>
          <pc:docMk/>
          <pc:sldMk cId="3134347883" sldId="267"/>
        </pc:sldMkLst>
      </pc:sldChg>
      <pc:sldChg chg="add del">
        <pc:chgData name="Emmanuel Barraud" userId="3102e719-20e1-4b1e-abe9-3130392ebc08" providerId="ADAL" clId="{AE9E4B8B-3853-4C12-98E0-A1AEE48A0BAF}" dt="2022-12-10T07:24:53.079" v="239" actId="47"/>
        <pc:sldMkLst>
          <pc:docMk/>
          <pc:sldMk cId="3162257029" sldId="272"/>
        </pc:sldMkLst>
      </pc:sldChg>
      <pc:sldChg chg="add del">
        <pc:chgData name="Emmanuel Barraud" userId="3102e719-20e1-4b1e-abe9-3130392ebc08" providerId="ADAL" clId="{AE9E4B8B-3853-4C12-98E0-A1AEE48A0BAF}" dt="2022-12-10T07:14:43.698" v="71" actId="47"/>
        <pc:sldMkLst>
          <pc:docMk/>
          <pc:sldMk cId="57684131" sldId="275"/>
        </pc:sldMkLst>
      </pc:sldChg>
      <pc:sldChg chg="add del">
        <pc:chgData name="Emmanuel Barraud" userId="3102e719-20e1-4b1e-abe9-3130392ebc08" providerId="ADAL" clId="{AE9E4B8B-3853-4C12-98E0-A1AEE48A0BAF}" dt="2022-12-10T07:14:41.038" v="69" actId="47"/>
        <pc:sldMkLst>
          <pc:docMk/>
          <pc:sldMk cId="4184652917" sldId="280"/>
        </pc:sldMkLst>
      </pc:sldChg>
      <pc:sldChg chg="addSp delSp modSp add mod">
        <pc:chgData name="Emmanuel Barraud" userId="3102e719-20e1-4b1e-abe9-3130392ebc08" providerId="ADAL" clId="{AE9E4B8B-3853-4C12-98E0-A1AEE48A0BAF}" dt="2022-12-10T07:25:20.928" v="245"/>
        <pc:sldMkLst>
          <pc:docMk/>
          <pc:sldMk cId="2310863679" sldId="281"/>
        </pc:sldMkLst>
        <pc:spChg chg="mod">
          <ac:chgData name="Emmanuel Barraud" userId="3102e719-20e1-4b1e-abe9-3130392ebc08" providerId="ADAL" clId="{AE9E4B8B-3853-4C12-98E0-A1AEE48A0BAF}" dt="2022-12-10T07:25:20.928" v="245"/>
          <ac:spMkLst>
            <pc:docMk/>
            <pc:sldMk cId="2310863679" sldId="281"/>
            <ac:spMk id="2" creationId="{F4CECECC-572B-7490-3E91-A0D60AEE7972}"/>
          </ac:spMkLst>
        </pc:spChg>
        <pc:spChg chg="del">
          <ac:chgData name="Emmanuel Barraud" userId="3102e719-20e1-4b1e-abe9-3130392ebc08" providerId="ADAL" clId="{AE9E4B8B-3853-4C12-98E0-A1AEE48A0BAF}" dt="2022-12-10T07:25:00.198" v="242" actId="478"/>
          <ac:spMkLst>
            <pc:docMk/>
            <pc:sldMk cId="2310863679" sldId="281"/>
            <ac:spMk id="3" creationId="{1C003F43-B7D9-8BCB-836F-4DE52C7C9696}"/>
          </ac:spMkLst>
        </pc:spChg>
        <pc:spChg chg="del">
          <ac:chgData name="Emmanuel Barraud" userId="3102e719-20e1-4b1e-abe9-3130392ebc08" providerId="ADAL" clId="{AE9E4B8B-3853-4C12-98E0-A1AEE48A0BAF}" dt="2022-12-10T07:24:55.987" v="240" actId="478"/>
          <ac:spMkLst>
            <pc:docMk/>
            <pc:sldMk cId="2310863679" sldId="281"/>
            <ac:spMk id="4" creationId="{4B74E3CC-CA80-CAD4-D84C-00EF8C166EFD}"/>
          </ac:spMkLst>
        </pc:spChg>
        <pc:spChg chg="add del mod">
          <ac:chgData name="Emmanuel Barraud" userId="3102e719-20e1-4b1e-abe9-3130392ebc08" providerId="ADAL" clId="{AE9E4B8B-3853-4C12-98E0-A1AEE48A0BAF}" dt="2022-12-10T07:24:58.598" v="241" actId="478"/>
          <ac:spMkLst>
            <pc:docMk/>
            <pc:sldMk cId="2310863679" sldId="281"/>
            <ac:spMk id="6" creationId="{A0EC79DF-A969-4D68-A980-A73F1901DFF0}"/>
          </ac:spMkLst>
        </pc:spChg>
        <pc:spChg chg="add del mod">
          <ac:chgData name="Emmanuel Barraud" userId="3102e719-20e1-4b1e-abe9-3130392ebc08" providerId="ADAL" clId="{AE9E4B8B-3853-4C12-98E0-A1AEE48A0BAF}" dt="2022-12-10T07:25:01.544" v="243" actId="478"/>
          <ac:spMkLst>
            <pc:docMk/>
            <pc:sldMk cId="2310863679" sldId="281"/>
            <ac:spMk id="8" creationId="{5AC9435A-A4F6-C740-19DC-8F57C849CF9B}"/>
          </ac:spMkLst>
        </pc:spChg>
      </pc:sldChg>
      <pc:sldChg chg="add del">
        <pc:chgData name="Emmanuel Barraud" userId="3102e719-20e1-4b1e-abe9-3130392ebc08" providerId="ADAL" clId="{AE9E4B8B-3853-4C12-98E0-A1AEE48A0BAF}" dt="2022-12-10T07:24:15.391" v="234" actId="47"/>
        <pc:sldMkLst>
          <pc:docMk/>
          <pc:sldMk cId="1706634433" sldId="287"/>
        </pc:sldMkLst>
      </pc:sldChg>
      <pc:sldChg chg="del">
        <pc:chgData name="Emmanuel Barraud" userId="3102e719-20e1-4b1e-abe9-3130392ebc08" providerId="ADAL" clId="{AE9E4B8B-3853-4C12-98E0-A1AEE48A0BAF}" dt="2022-12-10T07:24:10.667" v="233" actId="47"/>
        <pc:sldMkLst>
          <pc:docMk/>
          <pc:sldMk cId="589575069" sldId="2344"/>
        </pc:sldMkLst>
      </pc:sldChg>
      <pc:sldChg chg="addSp delSp modSp mod modClrScheme chgLayout">
        <pc:chgData name="Emmanuel Barraud" userId="3102e719-20e1-4b1e-abe9-3130392ebc08" providerId="ADAL" clId="{AE9E4B8B-3853-4C12-98E0-A1AEE48A0BAF}" dt="2022-12-10T07:24:01.168" v="232" actId="403"/>
        <pc:sldMkLst>
          <pc:docMk/>
          <pc:sldMk cId="1228984330" sldId="2346"/>
        </pc:sldMkLst>
        <pc:spChg chg="add del mod ord">
          <ac:chgData name="Emmanuel Barraud" userId="3102e719-20e1-4b1e-abe9-3130392ebc08" providerId="ADAL" clId="{AE9E4B8B-3853-4C12-98E0-A1AEE48A0BAF}" dt="2022-12-10T07:23:17.491" v="219" actId="700"/>
          <ac:spMkLst>
            <pc:docMk/>
            <pc:sldMk cId="1228984330" sldId="2346"/>
            <ac:spMk id="2" creationId="{34E553FC-A94D-2BAD-6ED0-E2B8BD8EBFBA}"/>
          </ac:spMkLst>
        </pc:spChg>
        <pc:spChg chg="mod ord">
          <ac:chgData name="Emmanuel Barraud" userId="3102e719-20e1-4b1e-abe9-3130392ebc08" providerId="ADAL" clId="{AE9E4B8B-3853-4C12-98E0-A1AEE48A0BAF}" dt="2022-12-10T07:24:01.168" v="232" actId="403"/>
          <ac:spMkLst>
            <pc:docMk/>
            <pc:sldMk cId="1228984330" sldId="2346"/>
            <ac:spMk id="3" creationId="{03E08441-9D0D-9722-FBBC-32114C5CCC3C}"/>
          </ac:spMkLst>
        </pc:spChg>
        <pc:spChg chg="mod ord">
          <ac:chgData name="Emmanuel Barraud" userId="3102e719-20e1-4b1e-abe9-3130392ebc08" providerId="ADAL" clId="{AE9E4B8B-3853-4C12-98E0-A1AEE48A0BAF}" dt="2022-12-10T07:23:17.491" v="219" actId="700"/>
          <ac:spMkLst>
            <pc:docMk/>
            <pc:sldMk cId="1228984330" sldId="2346"/>
            <ac:spMk id="4" creationId="{1D114724-F0AE-AC4F-4593-BE4AB9821361}"/>
          </ac:spMkLst>
        </pc:spChg>
        <pc:spChg chg="mod ord">
          <ac:chgData name="Emmanuel Barraud" userId="3102e719-20e1-4b1e-abe9-3130392ebc08" providerId="ADAL" clId="{AE9E4B8B-3853-4C12-98E0-A1AEE48A0BAF}" dt="2022-12-10T07:23:17.491" v="219" actId="700"/>
          <ac:spMkLst>
            <pc:docMk/>
            <pc:sldMk cId="1228984330" sldId="2346"/>
            <ac:spMk id="5" creationId="{140BA723-EE71-30DD-D67A-2D5D2E841025}"/>
          </ac:spMkLst>
        </pc:spChg>
        <pc:spChg chg="add del mod ord">
          <ac:chgData name="Emmanuel Barraud" userId="3102e719-20e1-4b1e-abe9-3130392ebc08" providerId="ADAL" clId="{AE9E4B8B-3853-4C12-98E0-A1AEE48A0BAF}" dt="2022-12-10T07:23:02.767" v="218" actId="700"/>
          <ac:spMkLst>
            <pc:docMk/>
            <pc:sldMk cId="1228984330" sldId="2346"/>
            <ac:spMk id="6" creationId="{E7EC7623-1A6B-4933-F7C3-3161A56A3745}"/>
          </ac:spMkLst>
        </pc:spChg>
        <pc:spChg chg="add mod ord">
          <ac:chgData name="Emmanuel Barraud" userId="3102e719-20e1-4b1e-abe9-3130392ebc08" providerId="ADAL" clId="{AE9E4B8B-3853-4C12-98E0-A1AEE48A0BAF}" dt="2022-12-10T07:23:42.904" v="225" actId="14100"/>
          <ac:spMkLst>
            <pc:docMk/>
            <pc:sldMk cId="1228984330" sldId="2346"/>
            <ac:spMk id="7" creationId="{FAEED62C-2B37-34BC-6D02-A274E4C0DC30}"/>
          </ac:spMkLst>
        </pc:spChg>
      </pc:sldChg>
      <pc:sldChg chg="del">
        <pc:chgData name="Emmanuel Barraud" userId="3102e719-20e1-4b1e-abe9-3130392ebc08" providerId="ADAL" clId="{AE9E4B8B-3853-4C12-98E0-A1AEE48A0BAF}" dt="2022-12-10T07:24:19.328" v="235" actId="47"/>
        <pc:sldMkLst>
          <pc:docMk/>
          <pc:sldMk cId="2861353196" sldId="2348"/>
        </pc:sldMkLst>
      </pc:sldChg>
      <pc:sldChg chg="del">
        <pc:chgData name="Emmanuel Barraud" userId="3102e719-20e1-4b1e-abe9-3130392ebc08" providerId="ADAL" clId="{AE9E4B8B-3853-4C12-98E0-A1AEE48A0BAF}" dt="2022-12-10T07:24:21.187" v="236" actId="47"/>
        <pc:sldMkLst>
          <pc:docMk/>
          <pc:sldMk cId="1637379040" sldId="2352"/>
        </pc:sldMkLst>
      </pc:sldChg>
      <pc:sldChg chg="add del">
        <pc:chgData name="Emmanuel Barraud" userId="3102e719-20e1-4b1e-abe9-3130392ebc08" providerId="ADAL" clId="{AE9E4B8B-3853-4C12-98E0-A1AEE48A0BAF}" dt="2022-12-10T07:14:47.466" v="72" actId="47"/>
        <pc:sldMkLst>
          <pc:docMk/>
          <pc:sldMk cId="1556433925" sldId="2353"/>
        </pc:sldMkLst>
      </pc:sldChg>
      <pc:sldChg chg="new del">
        <pc:chgData name="Emmanuel Barraud" userId="3102e719-20e1-4b1e-abe9-3130392ebc08" providerId="ADAL" clId="{AE9E4B8B-3853-4C12-98E0-A1AEE48A0BAF}" dt="2022-12-10T07:22:52.299" v="216" actId="680"/>
        <pc:sldMkLst>
          <pc:docMk/>
          <pc:sldMk cId="2504312903" sldId="2353"/>
        </pc:sldMkLst>
      </pc:sldChg>
      <pc:sldMasterChg chg="del delSldLayout">
        <pc:chgData name="Emmanuel Barraud" userId="3102e719-20e1-4b1e-abe9-3130392ebc08" providerId="ADAL" clId="{AE9E4B8B-3853-4C12-98E0-A1AEE48A0BAF}" dt="2022-12-10T07:24:21.187" v="236" actId="47"/>
        <pc:sldMasterMkLst>
          <pc:docMk/>
          <pc:sldMasterMk cId="4293441771" sldId="2147483648"/>
        </pc:sldMasterMkLst>
        <pc:sldLayoutChg chg="del">
          <pc:chgData name="Emmanuel Barraud" userId="3102e719-20e1-4b1e-abe9-3130392ebc08" providerId="ADAL" clId="{AE9E4B8B-3853-4C12-98E0-A1AEE48A0BAF}" dt="2022-12-10T07:24:21.187" v="236" actId="47"/>
          <pc:sldLayoutMkLst>
            <pc:docMk/>
            <pc:sldMasterMk cId="4293441771" sldId="2147483648"/>
            <pc:sldLayoutMk cId="1312600222" sldId="2147483649"/>
          </pc:sldLayoutMkLst>
        </pc:sldLayoutChg>
        <pc:sldLayoutChg chg="del">
          <pc:chgData name="Emmanuel Barraud" userId="3102e719-20e1-4b1e-abe9-3130392ebc08" providerId="ADAL" clId="{AE9E4B8B-3853-4C12-98E0-A1AEE48A0BAF}" dt="2022-12-10T07:24:21.187" v="236" actId="47"/>
          <pc:sldLayoutMkLst>
            <pc:docMk/>
            <pc:sldMasterMk cId="4293441771" sldId="2147483648"/>
            <pc:sldLayoutMk cId="2703676852" sldId="2147483650"/>
          </pc:sldLayoutMkLst>
        </pc:sldLayoutChg>
        <pc:sldLayoutChg chg="del">
          <pc:chgData name="Emmanuel Barraud" userId="3102e719-20e1-4b1e-abe9-3130392ebc08" providerId="ADAL" clId="{AE9E4B8B-3853-4C12-98E0-A1AEE48A0BAF}" dt="2022-12-10T07:24:21.187" v="236" actId="47"/>
          <pc:sldLayoutMkLst>
            <pc:docMk/>
            <pc:sldMasterMk cId="4293441771" sldId="2147483648"/>
            <pc:sldLayoutMk cId="1585959736" sldId="2147483651"/>
          </pc:sldLayoutMkLst>
        </pc:sldLayoutChg>
        <pc:sldLayoutChg chg="del">
          <pc:chgData name="Emmanuel Barraud" userId="3102e719-20e1-4b1e-abe9-3130392ebc08" providerId="ADAL" clId="{AE9E4B8B-3853-4C12-98E0-A1AEE48A0BAF}" dt="2022-12-10T07:24:21.187" v="236" actId="47"/>
          <pc:sldLayoutMkLst>
            <pc:docMk/>
            <pc:sldMasterMk cId="4293441771" sldId="2147483648"/>
            <pc:sldLayoutMk cId="4010188391" sldId="2147483655"/>
          </pc:sldLayoutMkLst>
        </pc:sldLayoutChg>
        <pc:sldLayoutChg chg="del">
          <pc:chgData name="Emmanuel Barraud" userId="3102e719-20e1-4b1e-abe9-3130392ebc08" providerId="ADAL" clId="{AE9E4B8B-3853-4C12-98E0-A1AEE48A0BAF}" dt="2022-12-10T07:24:21.187" v="236" actId="47"/>
          <pc:sldLayoutMkLst>
            <pc:docMk/>
            <pc:sldMasterMk cId="4293441771" sldId="2147483648"/>
            <pc:sldLayoutMk cId="1862173725" sldId="2147483661"/>
          </pc:sldLayoutMkLst>
        </pc:sldLayoutChg>
      </pc:sldMasterChg>
      <pc:sldMasterChg chg="delSldLayout">
        <pc:chgData name="Emmanuel Barraud" userId="3102e719-20e1-4b1e-abe9-3130392ebc08" providerId="ADAL" clId="{AE9E4B8B-3853-4C12-98E0-A1AEE48A0BAF}" dt="2022-12-10T07:24:53.079" v="239" actId="47"/>
        <pc:sldMasterMkLst>
          <pc:docMk/>
          <pc:sldMasterMk cId="446093198" sldId="2147483662"/>
        </pc:sldMasterMkLst>
        <pc:sldLayoutChg chg="del">
          <pc:chgData name="Emmanuel Barraud" userId="3102e719-20e1-4b1e-abe9-3130392ebc08" providerId="ADAL" clId="{AE9E4B8B-3853-4C12-98E0-A1AEE48A0BAF}" dt="2022-12-10T07:14:41.038" v="69" actId="47"/>
          <pc:sldLayoutMkLst>
            <pc:docMk/>
            <pc:sldMasterMk cId="446093198" sldId="2147483662"/>
            <pc:sldLayoutMk cId="563997410" sldId="2147483664"/>
          </pc:sldLayoutMkLst>
        </pc:sldLayoutChg>
        <pc:sldLayoutChg chg="del">
          <pc:chgData name="Emmanuel Barraud" userId="3102e719-20e1-4b1e-abe9-3130392ebc08" providerId="ADAL" clId="{AE9E4B8B-3853-4C12-98E0-A1AEE48A0BAF}" dt="2022-12-10T07:14:41.882" v="70" actId="47"/>
          <pc:sldLayoutMkLst>
            <pc:docMk/>
            <pc:sldMasterMk cId="446093198" sldId="2147483662"/>
            <pc:sldLayoutMk cId="398647346" sldId="2147483665"/>
          </pc:sldLayoutMkLst>
        </pc:sldLayoutChg>
        <pc:sldLayoutChg chg="del">
          <pc:chgData name="Emmanuel Barraud" userId="3102e719-20e1-4b1e-abe9-3130392ebc08" providerId="ADAL" clId="{AE9E4B8B-3853-4C12-98E0-A1AEE48A0BAF}" dt="2022-12-10T07:24:53.079" v="239" actId="47"/>
          <pc:sldLayoutMkLst>
            <pc:docMk/>
            <pc:sldMasterMk cId="446093198" sldId="2147483662"/>
            <pc:sldLayoutMk cId="848100578" sldId="214748366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3E6BF-3E6F-410B-B08B-A93CD5A8B3CB}" type="datetimeFigureOut">
              <a:rPr lang="fr-FR" smtClean="0"/>
              <a:t>10/12/2022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16A09-CD9B-41E7-998F-7F8C69A0AC1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5095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jpe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que 4">
            <a:extLst>
              <a:ext uri="{FF2B5EF4-FFF2-40B4-BE49-F238E27FC236}">
                <a16:creationId xmlns:a16="http://schemas.microsoft.com/office/drawing/2014/main" id="{76893417-186E-3094-E758-F6B9E45BE7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5488"/>
          <a:stretch>
            <a:fillRect/>
          </a:stretch>
        </p:blipFill>
        <p:spPr>
          <a:xfrm>
            <a:off x="0" y="247477"/>
            <a:ext cx="7643673" cy="4768915"/>
          </a:xfrm>
          <a:custGeom>
            <a:avLst/>
            <a:gdLst>
              <a:gd name="connsiteX0" fmla="*/ 0 w 7643673"/>
              <a:gd name="connsiteY0" fmla="*/ 0 h 4768915"/>
              <a:gd name="connsiteX1" fmla="*/ 7643673 w 7643673"/>
              <a:gd name="connsiteY1" fmla="*/ 0 h 4768915"/>
              <a:gd name="connsiteX2" fmla="*/ 7643673 w 7643673"/>
              <a:gd name="connsiteY2" fmla="*/ 4768915 h 4768915"/>
              <a:gd name="connsiteX3" fmla="*/ 0 w 7643673"/>
              <a:gd name="connsiteY3" fmla="*/ 4768915 h 4768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43673" h="4768915">
                <a:moveTo>
                  <a:pt x="0" y="0"/>
                </a:moveTo>
                <a:lnTo>
                  <a:pt x="7643673" y="0"/>
                </a:lnTo>
                <a:lnTo>
                  <a:pt x="7643673" y="4768915"/>
                </a:lnTo>
                <a:lnTo>
                  <a:pt x="0" y="4768915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0576682F-F56E-BF6C-036C-5ED4F203F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535328"/>
            <a:ext cx="4858736" cy="1500187"/>
          </a:xfrm>
        </p:spPr>
        <p:txBody>
          <a:bodyPr anchor="b">
            <a:normAutofit/>
          </a:bodyPr>
          <a:lstStyle>
            <a:lvl1pPr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9C6AE31-C02E-77C1-D452-C344C2C2D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072392"/>
            <a:ext cx="4858736" cy="83378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pic>
        <p:nvPicPr>
          <p:cNvPr id="7" name="Graphique 6">
            <a:extLst>
              <a:ext uri="{FF2B5EF4-FFF2-40B4-BE49-F238E27FC236}">
                <a16:creationId xmlns:a16="http://schemas.microsoft.com/office/drawing/2014/main" id="{20935050-85C2-A1BD-13F6-195D2BEB08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r="11683"/>
          <a:stretch>
            <a:fillRect/>
          </a:stretch>
        </p:blipFill>
        <p:spPr>
          <a:xfrm>
            <a:off x="8658874" y="3890639"/>
            <a:ext cx="3533127" cy="2362200"/>
          </a:xfrm>
          <a:custGeom>
            <a:avLst/>
            <a:gdLst>
              <a:gd name="connsiteX0" fmla="*/ 0 w 3533127"/>
              <a:gd name="connsiteY0" fmla="*/ 0 h 2362200"/>
              <a:gd name="connsiteX1" fmla="*/ 3533127 w 3533127"/>
              <a:gd name="connsiteY1" fmla="*/ 0 h 2362200"/>
              <a:gd name="connsiteX2" fmla="*/ 3533127 w 3533127"/>
              <a:gd name="connsiteY2" fmla="*/ 2362200 h 2362200"/>
              <a:gd name="connsiteX3" fmla="*/ 0 w 3533127"/>
              <a:gd name="connsiteY3" fmla="*/ 2362200 h 2362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33127" h="2362200">
                <a:moveTo>
                  <a:pt x="0" y="0"/>
                </a:moveTo>
                <a:lnTo>
                  <a:pt x="3533127" y="0"/>
                </a:lnTo>
                <a:lnTo>
                  <a:pt x="3533127" y="2362200"/>
                </a:lnTo>
                <a:lnTo>
                  <a:pt x="0" y="2362200"/>
                </a:lnTo>
                <a:close/>
              </a:path>
            </a:pathLst>
          </a:custGeom>
        </p:spPr>
      </p:pic>
      <p:pic>
        <p:nvPicPr>
          <p:cNvPr id="11" name="Espace réservé du contenu 5">
            <a:extLst>
              <a:ext uri="{FF2B5EF4-FFF2-40B4-BE49-F238E27FC236}">
                <a16:creationId xmlns:a16="http://schemas.microsoft.com/office/drawing/2014/main" id="{954FA829-1472-E486-EEBB-C875121B83B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47" t="72578"/>
          <a:stretch/>
        </p:blipFill>
        <p:spPr>
          <a:xfrm>
            <a:off x="10103556" y="4299699"/>
            <a:ext cx="1859843" cy="139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93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r-titre +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36F5EE-D732-B9C3-4E71-6B91E97B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Nom de la direction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9E69347D-9E13-753D-F407-D46014576EB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838200" y="1341438"/>
            <a:ext cx="10515600" cy="385762"/>
          </a:xfrm>
        </p:spPr>
        <p:txBody>
          <a:bodyPr/>
          <a:lstStyle>
            <a:lvl1pPr marL="0" indent="0">
              <a:buNone/>
              <a:defRPr cap="all" baseline="0">
                <a:solidFill>
                  <a:srgbClr val="D20072"/>
                </a:solidFill>
              </a:defRPr>
            </a:lvl1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6503139B-61A5-4425-741E-2C014BAA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200"/>
            <a:ext cx="10515600" cy="58578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04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+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36F5EE-D732-B9C3-4E71-6B91E97B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all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Nom de la direction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8761BFB-2B2B-2983-B630-60A0798051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528888"/>
            <a:ext cx="10515600" cy="316865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8" name="Titre 7">
            <a:extLst>
              <a:ext uri="{FF2B5EF4-FFF2-40B4-BE49-F238E27FC236}">
                <a16:creationId xmlns:a16="http://schemas.microsoft.com/office/drawing/2014/main" id="{7DE29C2A-D2BA-B673-1189-B44EFC19D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617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12" Type="http://schemas.openxmlformats.org/officeDocument/2006/relationships/image" Target="../media/image8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sv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svg"/><Relationship Id="rId4" Type="http://schemas.openxmlformats.org/officeDocument/2006/relationships/theme" Target="../theme/theme1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rme libre : forme 9">
            <a:extLst>
              <a:ext uri="{FF2B5EF4-FFF2-40B4-BE49-F238E27FC236}">
                <a16:creationId xmlns:a16="http://schemas.microsoft.com/office/drawing/2014/main" id="{B4649847-973C-9A62-3C88-50AAE88399D3}"/>
              </a:ext>
            </a:extLst>
          </p:cNvPr>
          <p:cNvSpPr>
            <a:spLocks/>
          </p:cNvSpPr>
          <p:nvPr userDrawn="1"/>
        </p:nvSpPr>
        <p:spPr>
          <a:xfrm>
            <a:off x="0" y="0"/>
            <a:ext cx="2057400" cy="1367065"/>
          </a:xfrm>
          <a:custGeom>
            <a:avLst/>
            <a:gdLst>
              <a:gd name="connsiteX0" fmla="*/ 0 w 8769008"/>
              <a:gd name="connsiteY0" fmla="*/ 0 h 5826675"/>
              <a:gd name="connsiteX1" fmla="*/ 8769008 w 8769008"/>
              <a:gd name="connsiteY1" fmla="*/ 0 h 5826675"/>
              <a:gd name="connsiteX2" fmla="*/ 8769008 w 8769008"/>
              <a:gd name="connsiteY2" fmla="*/ 3472333 h 5826675"/>
              <a:gd name="connsiteX3" fmla="*/ 7761558 w 8769008"/>
              <a:gd name="connsiteY3" fmla="*/ 4465667 h 5826675"/>
              <a:gd name="connsiteX4" fmla="*/ 6031905 w 8769008"/>
              <a:gd name="connsiteY4" fmla="*/ 4762125 h 5826675"/>
              <a:gd name="connsiteX5" fmla="*/ 2757924 w 8769008"/>
              <a:gd name="connsiteY5" fmla="*/ 5309286 h 5826675"/>
              <a:gd name="connsiteX6" fmla="*/ 189518 w 8769008"/>
              <a:gd name="connsiteY6" fmla="*/ 5790730 h 5826675"/>
              <a:gd name="connsiteX7" fmla="*/ 0 w 8769008"/>
              <a:gd name="connsiteY7" fmla="*/ 5826675 h 5826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769008" h="5826675">
                <a:moveTo>
                  <a:pt x="0" y="0"/>
                </a:moveTo>
                <a:lnTo>
                  <a:pt x="8769008" y="0"/>
                </a:lnTo>
                <a:lnTo>
                  <a:pt x="8769008" y="3472333"/>
                </a:lnTo>
                <a:cubicBezTo>
                  <a:pt x="8769008" y="3980643"/>
                  <a:pt x="8335641" y="4318448"/>
                  <a:pt x="7761558" y="4465667"/>
                </a:cubicBezTo>
                <a:cubicBezTo>
                  <a:pt x="7617066" y="4496060"/>
                  <a:pt x="7499538" y="4545478"/>
                  <a:pt x="6031905" y="4762125"/>
                </a:cubicBezTo>
                <a:lnTo>
                  <a:pt x="2757924" y="5309286"/>
                </a:lnTo>
                <a:cubicBezTo>
                  <a:pt x="1922160" y="5456822"/>
                  <a:pt x="810748" y="5659550"/>
                  <a:pt x="189518" y="5790730"/>
                </a:cubicBezTo>
                <a:lnTo>
                  <a:pt x="0" y="5826675"/>
                </a:lnTo>
                <a:close/>
              </a:path>
            </a:pathLst>
          </a:custGeom>
          <a:solidFill>
            <a:srgbClr val="D200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13FF09FA-76E6-FDCF-AB06-E220DFC5B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27200"/>
            <a:ext cx="10515600" cy="573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GB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64BAA83-C8E3-EC85-5AD0-86E179E7CD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551157"/>
            <a:ext cx="10515600" cy="315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GB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02453F6-72A0-D26A-13CE-51BEDFD460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913" y="185738"/>
            <a:ext cx="1933429" cy="69269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en-GB" sz="1800" b="1" kern="1200" cap="all" baseline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r-FR"/>
              <a:t>Nom de la direction</a:t>
            </a: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E3755BD-9BDF-DEC3-ED79-CE6D76032329}"/>
              </a:ext>
            </a:extLst>
          </p:cNvPr>
          <p:cNvGrpSpPr/>
          <p:nvPr userDrawn="1"/>
        </p:nvGrpSpPr>
        <p:grpSpPr>
          <a:xfrm>
            <a:off x="10591800" y="5719100"/>
            <a:ext cx="1397000" cy="979296"/>
            <a:chOff x="9091285" y="2773427"/>
            <a:chExt cx="3773815" cy="2645444"/>
          </a:xfrm>
        </p:grpSpPr>
        <p:pic>
          <p:nvPicPr>
            <p:cNvPr id="14" name="Graphique 13">
              <a:extLst>
                <a:ext uri="{FF2B5EF4-FFF2-40B4-BE49-F238E27FC236}">
                  <a16:creationId xmlns:a16="http://schemas.microsoft.com/office/drawing/2014/main" id="{35115BF3-8ABF-5299-D3F6-7518836694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84310" y="3009898"/>
              <a:ext cx="3296310" cy="2277161"/>
            </a:xfrm>
            <a:prstGeom prst="rect">
              <a:avLst/>
            </a:prstGeom>
          </p:spPr>
        </p:pic>
        <p:pic>
          <p:nvPicPr>
            <p:cNvPr id="15" name="Graphique 14">
              <a:extLst>
                <a:ext uri="{FF2B5EF4-FFF2-40B4-BE49-F238E27FC236}">
                  <a16:creationId xmlns:a16="http://schemas.microsoft.com/office/drawing/2014/main" id="{2855FC4D-5B24-F73C-2AE3-AB72837A76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543256" y="3429000"/>
              <a:ext cx="2140744" cy="675043"/>
            </a:xfrm>
            <a:prstGeom prst="rect">
              <a:avLst/>
            </a:prstGeom>
          </p:spPr>
        </p:pic>
        <p:grpSp>
          <p:nvGrpSpPr>
            <p:cNvPr id="16" name="Groupe 15">
              <a:extLst>
                <a:ext uri="{FF2B5EF4-FFF2-40B4-BE49-F238E27FC236}">
                  <a16:creationId xmlns:a16="http://schemas.microsoft.com/office/drawing/2014/main" id="{297F3439-5F6E-2463-2D8B-A759B251F0A6}"/>
                </a:ext>
              </a:extLst>
            </p:cNvPr>
            <p:cNvGrpSpPr/>
            <p:nvPr userDrawn="1"/>
          </p:nvGrpSpPr>
          <p:grpSpPr>
            <a:xfrm>
              <a:off x="10764166" y="4206720"/>
              <a:ext cx="1763114" cy="1044809"/>
              <a:chOff x="10764166" y="4181320"/>
              <a:chExt cx="1763114" cy="1044809"/>
            </a:xfrm>
          </p:grpSpPr>
          <p:pic>
            <p:nvPicPr>
              <p:cNvPr id="18" name="Graphique 17">
                <a:extLst>
                  <a:ext uri="{FF2B5EF4-FFF2-40B4-BE49-F238E27FC236}">
                    <a16:creationId xmlns:a16="http://schemas.microsoft.com/office/drawing/2014/main" id="{2C4F0B7B-31BA-2694-C75A-329B8B2B551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p:blipFill>
            <p:spPr>
              <a:xfrm>
                <a:off x="10764166" y="4181320"/>
                <a:ext cx="1763114" cy="1044809"/>
              </a:xfrm>
              <a:prstGeom prst="rect">
                <a:avLst/>
              </a:prstGeom>
            </p:spPr>
          </p:pic>
          <p:pic>
            <p:nvPicPr>
              <p:cNvPr id="19" name="Graphique 18">
                <a:extLst>
                  <a:ext uri="{FF2B5EF4-FFF2-40B4-BE49-F238E27FC236}">
                    <a16:creationId xmlns:a16="http://schemas.microsoft.com/office/drawing/2014/main" id="{7381F39A-EFF5-0BA1-D4AF-433A1999AB33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1307586" y="4744542"/>
                <a:ext cx="927278" cy="207838"/>
              </a:xfrm>
              <a:prstGeom prst="rect">
                <a:avLst/>
              </a:prstGeom>
            </p:spPr>
          </p:pic>
        </p:grpSp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6201488A-C949-F484-80A1-16E4180987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91285" y="2773427"/>
              <a:ext cx="3773815" cy="26454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6093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6" r:id="rId2"/>
    <p:sldLayoutId id="2147483667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200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1338" indent="-274638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96938" indent="-2667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1593">
          <p15:clr>
            <a:srgbClr val="F26B43"/>
          </p15:clr>
        </p15:guide>
        <p15:guide id="4" orient="horz" pos="3589">
          <p15:clr>
            <a:srgbClr val="F26B43"/>
          </p15:clr>
        </p15:guide>
        <p15:guide id="5" pos="7151">
          <p15:clr>
            <a:srgbClr val="F26B43"/>
          </p15:clr>
        </p15:guide>
        <p15:guide id="6" pos="529">
          <p15:clr>
            <a:srgbClr val="F26B43"/>
          </p15:clr>
        </p15:guide>
        <p15:guide id="7" orient="horz" pos="1457">
          <p15:clr>
            <a:srgbClr val="F26B43"/>
          </p15:clr>
        </p15:guide>
        <p15:guide id="8" orient="horz" pos="845">
          <p15:clr>
            <a:srgbClr val="F26B43"/>
          </p15:clr>
        </p15:guide>
        <p15:guide id="9" pos="3953">
          <p15:clr>
            <a:srgbClr val="F26B43"/>
          </p15:clr>
        </p15:guide>
        <p15:guide id="10" pos="372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12" Type="http://schemas.openxmlformats.org/officeDocument/2006/relationships/image" Target="../media/image2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Relationship Id="rId14" Type="http://schemas.openxmlformats.org/officeDocument/2006/relationships/image" Target="../media/image28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4D790C-DE77-38F3-DCDA-56BBE51D3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nouveautés de la rentrée scolaire</a:t>
            </a:r>
            <a:endParaRPr lang="en-GB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ED92AB3-841A-40F2-E73D-069545A87E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Année 2022-2023</a:t>
            </a:r>
            <a:endParaRPr lang="en-GB" dirty="0"/>
          </a:p>
        </p:txBody>
      </p:sp>
      <p:pic>
        <p:nvPicPr>
          <p:cNvPr id="4" name="Espace réservé pour une image  5">
            <a:extLst>
              <a:ext uri="{FF2B5EF4-FFF2-40B4-BE49-F238E27FC236}">
                <a16:creationId xmlns:a16="http://schemas.microsoft.com/office/drawing/2014/main" id="{A221E4FB-DFA8-5BB0-3071-3E2E06F52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00" r="15400"/>
          <a:stretch>
            <a:fillRect/>
          </a:stretch>
        </p:blipFill>
        <p:spPr>
          <a:xfrm>
            <a:off x="4758284" y="1028738"/>
            <a:ext cx="4982426" cy="4800523"/>
          </a:xfrm>
          <a:custGeom>
            <a:avLst/>
            <a:gdLst>
              <a:gd name="connsiteX0" fmla="*/ 1823618 w 4154631"/>
              <a:gd name="connsiteY0" fmla="*/ 121 h 4002950"/>
              <a:gd name="connsiteX1" fmla="*/ 2099815 w 4154631"/>
              <a:gd name="connsiteY1" fmla="*/ 22213 h 4002950"/>
              <a:gd name="connsiteX2" fmla="*/ 3273595 w 4154631"/>
              <a:gd name="connsiteY2" fmla="*/ 605679 h 4002950"/>
              <a:gd name="connsiteX3" fmla="*/ 4016056 w 4154631"/>
              <a:gd name="connsiteY3" fmla="*/ 1731273 h 4002950"/>
              <a:gd name="connsiteX4" fmla="*/ 3907441 w 4154631"/>
              <a:gd name="connsiteY4" fmla="*/ 3455313 h 4002950"/>
              <a:gd name="connsiteX5" fmla="*/ 2815543 w 4154631"/>
              <a:gd name="connsiteY5" fmla="*/ 3953713 h 4002950"/>
              <a:gd name="connsiteX6" fmla="*/ 2595970 w 4154631"/>
              <a:gd name="connsiteY6" fmla="*/ 3830083 h 4002950"/>
              <a:gd name="connsiteX7" fmla="*/ 2347045 w 4154631"/>
              <a:gd name="connsiteY7" fmla="*/ 3673824 h 4002950"/>
              <a:gd name="connsiteX8" fmla="*/ 1597839 w 4154631"/>
              <a:gd name="connsiteY8" fmla="*/ 3395571 h 4002950"/>
              <a:gd name="connsiteX9" fmla="*/ 651348 w 4154631"/>
              <a:gd name="connsiteY9" fmla="*/ 3142975 h 4002950"/>
              <a:gd name="connsiteX10" fmla="*/ 412954 w 4154631"/>
              <a:gd name="connsiteY10" fmla="*/ 2924920 h 4002950"/>
              <a:gd name="connsiteX11" fmla="*/ 625 w 4154631"/>
              <a:gd name="connsiteY11" fmla="*/ 1656105 h 4002950"/>
              <a:gd name="connsiteX12" fmla="*/ 379 w 4154631"/>
              <a:gd name="connsiteY12" fmla="*/ 1551800 h 4002950"/>
              <a:gd name="connsiteX13" fmla="*/ 249316 w 4154631"/>
              <a:gd name="connsiteY13" fmla="*/ 785326 h 4002950"/>
              <a:gd name="connsiteX14" fmla="*/ 704802 w 4154631"/>
              <a:gd name="connsiteY14" fmla="*/ 319869 h 4002950"/>
              <a:gd name="connsiteX15" fmla="*/ 1823618 w 4154631"/>
              <a:gd name="connsiteY15" fmla="*/ 121 h 400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154631" h="4002950">
                <a:moveTo>
                  <a:pt x="1823618" y="121"/>
                </a:moveTo>
                <a:cubicBezTo>
                  <a:pt x="1915959" y="1075"/>
                  <a:pt x="2008388" y="8472"/>
                  <a:pt x="2099815" y="22213"/>
                </a:cubicBezTo>
                <a:cubicBezTo>
                  <a:pt x="2535877" y="109021"/>
                  <a:pt x="2941009" y="310504"/>
                  <a:pt x="3273595" y="605679"/>
                </a:cubicBezTo>
                <a:cubicBezTo>
                  <a:pt x="3615275" y="909033"/>
                  <a:pt x="3867157" y="1299320"/>
                  <a:pt x="4016056" y="1731273"/>
                </a:cubicBezTo>
                <a:cubicBezTo>
                  <a:pt x="4213264" y="2303830"/>
                  <a:pt x="4219385" y="2938786"/>
                  <a:pt x="3907441" y="3455313"/>
                </a:cubicBezTo>
                <a:cubicBezTo>
                  <a:pt x="3666585" y="3854161"/>
                  <a:pt x="3227902" y="4117100"/>
                  <a:pt x="2815543" y="3953713"/>
                </a:cubicBezTo>
                <a:cubicBezTo>
                  <a:pt x="2736794" y="3922599"/>
                  <a:pt x="2666346" y="3875601"/>
                  <a:pt x="2595970" y="3830083"/>
                </a:cubicBezTo>
                <a:cubicBezTo>
                  <a:pt x="2514157" y="3776983"/>
                  <a:pt x="2431285" y="3724995"/>
                  <a:pt x="2347045" y="3673824"/>
                </a:cubicBezTo>
                <a:cubicBezTo>
                  <a:pt x="2112948" y="3543678"/>
                  <a:pt x="1860318" y="3449821"/>
                  <a:pt x="1597839" y="3395571"/>
                </a:cubicBezTo>
                <a:cubicBezTo>
                  <a:pt x="1275139" y="3329007"/>
                  <a:pt x="931786" y="3319321"/>
                  <a:pt x="651348" y="3142975"/>
                </a:cubicBezTo>
                <a:cubicBezTo>
                  <a:pt x="559569" y="3085104"/>
                  <a:pt x="478782" y="3011318"/>
                  <a:pt x="412954" y="2924920"/>
                </a:cubicBezTo>
                <a:cubicBezTo>
                  <a:pt x="154993" y="2550981"/>
                  <a:pt x="11867" y="2110159"/>
                  <a:pt x="625" y="1656105"/>
                </a:cubicBezTo>
                <a:cubicBezTo>
                  <a:pt x="-159" y="1621453"/>
                  <a:pt x="-163" y="1586602"/>
                  <a:pt x="379" y="1551800"/>
                </a:cubicBezTo>
                <a:cubicBezTo>
                  <a:pt x="16590" y="1279260"/>
                  <a:pt x="102207" y="1015290"/>
                  <a:pt x="249316" y="785326"/>
                </a:cubicBezTo>
                <a:cubicBezTo>
                  <a:pt x="367516" y="600383"/>
                  <a:pt x="522583" y="442032"/>
                  <a:pt x="704802" y="319869"/>
                </a:cubicBezTo>
                <a:cubicBezTo>
                  <a:pt x="1038711" y="107015"/>
                  <a:pt x="1427496" y="-4194"/>
                  <a:pt x="1823618" y="12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14027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D114724-F0AE-AC4F-4593-BE4AB9821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Rentrée</a:t>
            </a:r>
            <a:r>
              <a:rPr lang="en-GB" dirty="0"/>
              <a:t> </a:t>
            </a:r>
            <a:r>
              <a:rPr lang="en-GB" dirty="0" err="1"/>
              <a:t>scolaire</a:t>
            </a:r>
            <a:r>
              <a:rPr lang="en-GB" dirty="0"/>
              <a:t> 2022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E08441-9D0D-9722-FBBC-32114C5CCC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465117"/>
            <a:ext cx="10515600" cy="4954155"/>
          </a:xfrm>
        </p:spPr>
        <p:txBody>
          <a:bodyPr>
            <a:noAutofit/>
          </a:bodyPr>
          <a:lstStyle/>
          <a:p>
            <a:pPr algn="l"/>
            <a:r>
              <a:rPr lang="fr-FR" sz="2000" b="0" i="0" u="none" strike="noStrike" baseline="0" dirty="0"/>
              <a:t>Pour cette rentrée, toutes les écoles élémentaires publiques de la ville sont désormais équipées de :</a:t>
            </a:r>
          </a:p>
          <a:p>
            <a:pPr lvl="1"/>
            <a:r>
              <a:rPr lang="fr-FR" b="0" i="0" u="none" strike="noStrike" baseline="0" dirty="0"/>
              <a:t>vidéoprojecteurs numériques</a:t>
            </a:r>
          </a:p>
          <a:p>
            <a:pPr lvl="1"/>
            <a:r>
              <a:rPr lang="fr-FR" b="0" i="0" u="none" strike="noStrike" baseline="0" dirty="0"/>
              <a:t>tableaux blancs magnétiques</a:t>
            </a:r>
            <a:r>
              <a:rPr lang="fr-FR" dirty="0"/>
              <a:t>.</a:t>
            </a:r>
          </a:p>
          <a:p>
            <a:pPr algn="l"/>
            <a:r>
              <a:rPr lang="fr-FR" sz="2000" b="0" i="0" u="none" strike="noStrike" baseline="0" dirty="0"/>
              <a:t>Le Wifi a également été déployé.</a:t>
            </a:r>
          </a:p>
          <a:p>
            <a:pPr algn="l"/>
            <a:r>
              <a:rPr lang="fr-FR" sz="2000" b="0" i="0" u="none" strike="noStrike" baseline="0" dirty="0"/>
              <a:t>Des ordinateurs portables sont fournis dans chaque classe en école élémentaire à l’usage des enseignants</a:t>
            </a:r>
            <a:r>
              <a:rPr lang="fr-FR" sz="2000" dirty="0"/>
              <a:t>.</a:t>
            </a:r>
          </a:p>
          <a:p>
            <a:pPr algn="l"/>
            <a:r>
              <a:rPr lang="fr-FR" sz="2000" b="0" i="0" u="none" strike="noStrike" baseline="0" dirty="0"/>
              <a:t>Rappelons que tous ces nouveaux équipements, d’un coût de 142 000€ financé à hauteur de 44 300€ par l’État, complètent l’existant, notamment des tablettes numériques (à raison de 16 pour 4 classes). Les enseignants seront bien sûr formés à ces nouveautés.</a:t>
            </a:r>
          </a:p>
          <a:p>
            <a:r>
              <a:rPr lang="fr-FR" sz="2000" b="0" i="0" u="none" strike="noStrike" baseline="0" dirty="0"/>
              <a:t>Ces équipements permettent d’intégrer le numérique à l’enseignement au quotidien.</a:t>
            </a:r>
          </a:p>
          <a:p>
            <a:r>
              <a:rPr lang="fr-FR" sz="2000" dirty="0"/>
              <a:t>Quelques chiffres :</a:t>
            </a:r>
          </a:p>
          <a:p>
            <a:pPr lvl="1"/>
            <a:r>
              <a:rPr lang="fr-FR" dirty="0"/>
              <a:t>3087 élèves ont été accueillis dans nos écoles en 2022</a:t>
            </a:r>
          </a:p>
          <a:p>
            <a:pPr lvl="1"/>
            <a:r>
              <a:rPr lang="fr-FR" dirty="0"/>
              <a:t>-119 élèves (-128 en maternelle; +9 en élémentaire)</a:t>
            </a:r>
          </a:p>
          <a:p>
            <a:pPr lvl="1"/>
            <a:r>
              <a:rPr lang="fr-FR" dirty="0"/>
              <a:t>1850 élèves dans le secteur public</a:t>
            </a:r>
          </a:p>
          <a:p>
            <a:pPr lvl="1"/>
            <a:r>
              <a:rPr lang="fr-FR" dirty="0"/>
              <a:t>1237 élèves dans le secteur privé</a:t>
            </a:r>
          </a:p>
          <a:p>
            <a:pPr algn="l"/>
            <a:endParaRPr lang="en-GB" sz="2000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FAEED62C-2B37-34BC-6D02-A274E4C0D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40973" y="438727"/>
            <a:ext cx="7302420" cy="573082"/>
          </a:xfrm>
        </p:spPr>
        <p:txBody>
          <a:bodyPr>
            <a:normAutofit/>
          </a:bodyPr>
          <a:lstStyle/>
          <a:p>
            <a:r>
              <a:rPr lang="fr-FR" dirty="0"/>
              <a:t>Rentrée scolaire 2022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40BA723-EE71-30DD-D67A-2D5D2E84102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34800" y="6264275"/>
            <a:ext cx="457200" cy="457200"/>
          </a:xfrm>
          <a:prstGeom prst="rect">
            <a:avLst/>
          </a:prstGeom>
        </p:spPr>
        <p:txBody>
          <a:bodyPr/>
          <a:lstStyle/>
          <a:p>
            <a:fld id="{78DC311F-5D98-4082-B53F-F07FF87FC8F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984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2AA88D-39ED-8C2F-5736-E80AFCF7F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919" y="1403491"/>
            <a:ext cx="10515600" cy="585788"/>
          </a:xfrm>
        </p:spPr>
        <p:txBody>
          <a:bodyPr/>
          <a:lstStyle/>
          <a:p>
            <a:r>
              <a:rPr lang="fr-FR" dirty="0"/>
              <a:t>Langage</a:t>
            </a:r>
            <a:r>
              <a:rPr lang="fr-FR" dirty="0">
                <a:solidFill>
                  <a:schemeClr val="accent1"/>
                </a:solidFill>
              </a:rPr>
              <a:t> visuel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7227212-0441-8FC7-4902-C6FCF50CEF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250" y="2689345"/>
            <a:ext cx="796027" cy="612328"/>
          </a:xfrm>
          <a:prstGeom prst="rect">
            <a:avLst/>
          </a:prstGeom>
        </p:spPr>
      </p:pic>
      <p:pic>
        <p:nvPicPr>
          <p:cNvPr id="106" name="Graphique 105">
            <a:extLst>
              <a:ext uri="{FF2B5EF4-FFF2-40B4-BE49-F238E27FC236}">
                <a16:creationId xmlns:a16="http://schemas.microsoft.com/office/drawing/2014/main" id="{EACFECE3-9A5B-E0AC-5CE8-0140790DBA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98160" y="2534911"/>
            <a:ext cx="715624" cy="795137"/>
          </a:xfrm>
          <a:prstGeom prst="rect">
            <a:avLst/>
          </a:prstGeom>
        </p:spPr>
      </p:pic>
      <p:pic>
        <p:nvPicPr>
          <p:cNvPr id="111" name="Graphique 110">
            <a:extLst>
              <a:ext uri="{FF2B5EF4-FFF2-40B4-BE49-F238E27FC236}">
                <a16:creationId xmlns:a16="http://schemas.microsoft.com/office/drawing/2014/main" id="{EE79DD01-957C-0ECC-D1C4-E6328DB8934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282285" y="2557371"/>
            <a:ext cx="890440" cy="890440"/>
          </a:xfrm>
          <a:prstGeom prst="rect">
            <a:avLst/>
          </a:prstGeom>
        </p:spPr>
      </p:pic>
      <p:pic>
        <p:nvPicPr>
          <p:cNvPr id="113" name="Graphique 112">
            <a:extLst>
              <a:ext uri="{FF2B5EF4-FFF2-40B4-BE49-F238E27FC236}">
                <a16:creationId xmlns:a16="http://schemas.microsoft.com/office/drawing/2014/main" id="{ADA5187F-D515-EDA6-338A-3F085EFF34E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9119" y="3638658"/>
            <a:ext cx="1007404" cy="948145"/>
          </a:xfrm>
          <a:prstGeom prst="rect">
            <a:avLst/>
          </a:prstGeom>
        </p:spPr>
      </p:pic>
      <p:sp>
        <p:nvSpPr>
          <p:cNvPr id="147" name="Forme libre : forme 146">
            <a:extLst>
              <a:ext uri="{FF2B5EF4-FFF2-40B4-BE49-F238E27FC236}">
                <a16:creationId xmlns:a16="http://schemas.microsoft.com/office/drawing/2014/main" id="{1EE7055A-6CFE-0D0E-C2A8-8EC6A0482D09}"/>
              </a:ext>
            </a:extLst>
          </p:cNvPr>
          <p:cNvSpPr/>
          <p:nvPr/>
        </p:nvSpPr>
        <p:spPr>
          <a:xfrm>
            <a:off x="5402611" y="3824671"/>
            <a:ext cx="457832" cy="777152"/>
          </a:xfrm>
          <a:custGeom>
            <a:avLst/>
            <a:gdLst>
              <a:gd name="connsiteX0" fmla="*/ 77377 w 148126"/>
              <a:gd name="connsiteY0" fmla="*/ 74 h 251438"/>
              <a:gd name="connsiteX1" fmla="*/ 34 w 148126"/>
              <a:gd name="connsiteY1" fmla="*/ 70749 h 251438"/>
              <a:gd name="connsiteX2" fmla="*/ 68329 w 148126"/>
              <a:gd name="connsiteY2" fmla="*/ 251439 h 251438"/>
              <a:gd name="connsiteX3" fmla="*/ 148053 w 148126"/>
              <a:gd name="connsiteY3" fmla="*/ 77417 h 251438"/>
              <a:gd name="connsiteX4" fmla="*/ 77377 w 148126"/>
              <a:gd name="connsiteY4" fmla="*/ 74 h 251438"/>
              <a:gd name="connsiteX5" fmla="*/ 87569 w 148126"/>
              <a:gd name="connsiteY5" fmla="*/ 103706 h 251438"/>
              <a:gd name="connsiteX6" fmla="*/ 40039 w 148126"/>
              <a:gd name="connsiteY6" fmla="*/ 87323 h 251438"/>
              <a:gd name="connsiteX7" fmla="*/ 56422 w 148126"/>
              <a:gd name="connsiteY7" fmla="*/ 39793 h 251438"/>
              <a:gd name="connsiteX8" fmla="*/ 103952 w 148126"/>
              <a:gd name="connsiteY8" fmla="*/ 56176 h 251438"/>
              <a:gd name="connsiteX9" fmla="*/ 87569 w 148126"/>
              <a:gd name="connsiteY9" fmla="*/ 103706 h 251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8126" h="251438">
                <a:moveTo>
                  <a:pt x="77377" y="74"/>
                </a:moveTo>
                <a:cubicBezTo>
                  <a:pt x="36610" y="-1736"/>
                  <a:pt x="1844" y="29982"/>
                  <a:pt x="34" y="70749"/>
                </a:cubicBezTo>
                <a:cubicBezTo>
                  <a:pt x="-1775" y="111612"/>
                  <a:pt x="68329" y="251439"/>
                  <a:pt x="68329" y="251439"/>
                </a:cubicBezTo>
                <a:cubicBezTo>
                  <a:pt x="68329" y="251439"/>
                  <a:pt x="146243" y="118184"/>
                  <a:pt x="148053" y="77417"/>
                </a:cubicBezTo>
                <a:cubicBezTo>
                  <a:pt x="149863" y="36555"/>
                  <a:pt x="118144" y="1884"/>
                  <a:pt x="77377" y="74"/>
                </a:cubicBezTo>
                <a:moveTo>
                  <a:pt x="87569" y="103706"/>
                </a:moveTo>
                <a:cubicBezTo>
                  <a:pt x="69948" y="112278"/>
                  <a:pt x="48612" y="105039"/>
                  <a:pt x="40039" y="87323"/>
                </a:cubicBezTo>
                <a:cubicBezTo>
                  <a:pt x="31372" y="69702"/>
                  <a:pt x="38801" y="48461"/>
                  <a:pt x="56422" y="39793"/>
                </a:cubicBezTo>
                <a:cubicBezTo>
                  <a:pt x="74044" y="31221"/>
                  <a:pt x="95380" y="38555"/>
                  <a:pt x="103952" y="56176"/>
                </a:cubicBezTo>
                <a:cubicBezTo>
                  <a:pt x="112525" y="73797"/>
                  <a:pt x="105190" y="95133"/>
                  <a:pt x="87569" y="103706"/>
                </a:cubicBezTo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57" name="Image 256">
            <a:extLst>
              <a:ext uri="{FF2B5EF4-FFF2-40B4-BE49-F238E27FC236}">
                <a16:creationId xmlns:a16="http://schemas.microsoft.com/office/drawing/2014/main" id="{F33D6D3B-9AA1-2092-CB5B-7B5C8D93A0C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686" y="3429000"/>
            <a:ext cx="1230039" cy="1230039"/>
          </a:xfrm>
          <a:prstGeom prst="rect">
            <a:avLst/>
          </a:prstGeom>
        </p:spPr>
      </p:pic>
      <p:sp>
        <p:nvSpPr>
          <p:cNvPr id="259" name="Espace réservé du pied de page 258">
            <a:extLst>
              <a:ext uri="{FF2B5EF4-FFF2-40B4-BE49-F238E27FC236}">
                <a16:creationId xmlns:a16="http://schemas.microsoft.com/office/drawing/2014/main" id="{2EA314AC-8CDB-341E-29D4-EDF630FE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Rentrée</a:t>
            </a:r>
            <a:r>
              <a:rPr lang="en-GB" dirty="0"/>
              <a:t> </a:t>
            </a:r>
            <a:r>
              <a:rPr lang="en-GB" dirty="0" err="1"/>
              <a:t>scolaire</a:t>
            </a:r>
            <a:r>
              <a:rPr lang="en-GB" dirty="0"/>
              <a:t> 2022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ACFBF502-1B66-98D0-A8C5-3F72B0B69621}"/>
              </a:ext>
            </a:extLst>
          </p:cNvPr>
          <p:cNvGrpSpPr/>
          <p:nvPr/>
        </p:nvGrpSpPr>
        <p:grpSpPr>
          <a:xfrm>
            <a:off x="764919" y="3740685"/>
            <a:ext cx="1383305" cy="674753"/>
            <a:chOff x="1154697" y="1021696"/>
            <a:chExt cx="1885732" cy="919828"/>
          </a:xfrm>
          <a:solidFill>
            <a:srgbClr val="D20072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F31C5F48-6E2E-33EF-2940-C63FA9CD1780}"/>
                </a:ext>
              </a:extLst>
            </p:cNvPr>
            <p:cNvSpPr/>
            <p:nvPr/>
          </p:nvSpPr>
          <p:spPr>
            <a:xfrm>
              <a:off x="2044020" y="1021696"/>
              <a:ext cx="228981" cy="228981"/>
            </a:xfrm>
            <a:custGeom>
              <a:avLst/>
              <a:gdLst>
                <a:gd name="connsiteX0" fmla="*/ 114490 w 228981"/>
                <a:gd name="connsiteY0" fmla="*/ 228981 h 228981"/>
                <a:gd name="connsiteX1" fmla="*/ 228981 w 228981"/>
                <a:gd name="connsiteY1" fmla="*/ 114491 h 228981"/>
                <a:gd name="connsiteX2" fmla="*/ 114490 w 228981"/>
                <a:gd name="connsiteY2" fmla="*/ 0 h 228981"/>
                <a:gd name="connsiteX3" fmla="*/ 0 w 228981"/>
                <a:gd name="connsiteY3" fmla="*/ 114491 h 228981"/>
                <a:gd name="connsiteX4" fmla="*/ 114490 w 228981"/>
                <a:gd name="connsiteY4" fmla="*/ 228981 h 228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81" h="228981">
                  <a:moveTo>
                    <a:pt x="114490" y="228981"/>
                  </a:moveTo>
                  <a:cubicBezTo>
                    <a:pt x="177736" y="228981"/>
                    <a:pt x="228981" y="177737"/>
                    <a:pt x="228981" y="114491"/>
                  </a:cubicBezTo>
                  <a:cubicBezTo>
                    <a:pt x="228981" y="51245"/>
                    <a:pt x="177641" y="0"/>
                    <a:pt x="114490" y="0"/>
                  </a:cubicBezTo>
                  <a:cubicBezTo>
                    <a:pt x="51340" y="0"/>
                    <a:pt x="0" y="51245"/>
                    <a:pt x="0" y="114491"/>
                  </a:cubicBezTo>
                  <a:cubicBezTo>
                    <a:pt x="0" y="177737"/>
                    <a:pt x="51244" y="228981"/>
                    <a:pt x="114490" y="22898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755C1CDB-E660-8231-C2C5-C5FC84E29725}"/>
                </a:ext>
              </a:extLst>
            </p:cNvPr>
            <p:cNvSpPr/>
            <p:nvPr/>
          </p:nvSpPr>
          <p:spPr>
            <a:xfrm>
              <a:off x="1473281" y="1049699"/>
              <a:ext cx="228981" cy="228980"/>
            </a:xfrm>
            <a:custGeom>
              <a:avLst/>
              <a:gdLst>
                <a:gd name="connsiteX0" fmla="*/ 114491 w 228981"/>
                <a:gd name="connsiteY0" fmla="*/ 228981 h 228980"/>
                <a:gd name="connsiteX1" fmla="*/ 228981 w 228981"/>
                <a:gd name="connsiteY1" fmla="*/ 114491 h 228980"/>
                <a:gd name="connsiteX2" fmla="*/ 114491 w 228981"/>
                <a:gd name="connsiteY2" fmla="*/ 0 h 228980"/>
                <a:gd name="connsiteX3" fmla="*/ 0 w 228981"/>
                <a:gd name="connsiteY3" fmla="*/ 114491 h 228980"/>
                <a:gd name="connsiteX4" fmla="*/ 114491 w 228981"/>
                <a:gd name="connsiteY4" fmla="*/ 228981 h 2289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981" h="228980">
                  <a:moveTo>
                    <a:pt x="114491" y="228981"/>
                  </a:moveTo>
                  <a:cubicBezTo>
                    <a:pt x="177737" y="228981"/>
                    <a:pt x="228981" y="177737"/>
                    <a:pt x="228981" y="114491"/>
                  </a:cubicBezTo>
                  <a:cubicBezTo>
                    <a:pt x="228981" y="51244"/>
                    <a:pt x="177737" y="0"/>
                    <a:pt x="114491" y="0"/>
                  </a:cubicBezTo>
                  <a:cubicBezTo>
                    <a:pt x="51245" y="0"/>
                    <a:pt x="0" y="51244"/>
                    <a:pt x="0" y="114491"/>
                  </a:cubicBezTo>
                  <a:cubicBezTo>
                    <a:pt x="0" y="177737"/>
                    <a:pt x="51245" y="228981"/>
                    <a:pt x="114491" y="228981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D03D2B2-2A85-8BA6-8C70-E4CF0077C37F}"/>
                </a:ext>
              </a:extLst>
            </p:cNvPr>
            <p:cNvSpPr/>
            <p:nvPr/>
          </p:nvSpPr>
          <p:spPr>
            <a:xfrm>
              <a:off x="1154697" y="1296682"/>
              <a:ext cx="1885732" cy="644842"/>
            </a:xfrm>
            <a:custGeom>
              <a:avLst/>
              <a:gdLst>
                <a:gd name="connsiteX0" fmla="*/ 1729142 w 1885732"/>
                <a:gd name="connsiteY0" fmla="*/ 331089 h 644842"/>
                <a:gd name="connsiteX1" fmla="*/ 1670277 w 1885732"/>
                <a:gd name="connsiteY1" fmla="*/ 342614 h 644842"/>
                <a:gd name="connsiteX2" fmla="*/ 1628844 w 1885732"/>
                <a:gd name="connsiteY2" fmla="*/ 273939 h 644842"/>
                <a:gd name="connsiteX3" fmla="*/ 1649322 w 1885732"/>
                <a:gd name="connsiteY3" fmla="*/ 234220 h 644842"/>
                <a:gd name="connsiteX4" fmla="*/ 1693137 w 1885732"/>
                <a:gd name="connsiteY4" fmla="*/ 234220 h 644842"/>
                <a:gd name="connsiteX5" fmla="*/ 1713902 w 1885732"/>
                <a:gd name="connsiteY5" fmla="*/ 213455 h 644842"/>
                <a:gd name="connsiteX6" fmla="*/ 1693137 w 1885732"/>
                <a:gd name="connsiteY6" fmla="*/ 192691 h 644842"/>
                <a:gd name="connsiteX7" fmla="*/ 1548167 w 1885732"/>
                <a:gd name="connsiteY7" fmla="*/ 192691 h 644842"/>
                <a:gd name="connsiteX8" fmla="*/ 1527402 w 1885732"/>
                <a:gd name="connsiteY8" fmla="*/ 213455 h 644842"/>
                <a:gd name="connsiteX9" fmla="*/ 1548167 w 1885732"/>
                <a:gd name="connsiteY9" fmla="*/ 234220 h 644842"/>
                <a:gd name="connsiteX10" fmla="*/ 1602650 w 1885732"/>
                <a:gd name="connsiteY10" fmla="*/ 234220 h 644842"/>
                <a:gd name="connsiteX11" fmla="*/ 1593220 w 1885732"/>
                <a:gd name="connsiteY11" fmla="*/ 252603 h 644842"/>
                <a:gd name="connsiteX12" fmla="*/ 1358334 w 1885732"/>
                <a:gd name="connsiteY12" fmla="*/ 252603 h 644842"/>
                <a:gd name="connsiteX13" fmla="*/ 1360524 w 1885732"/>
                <a:gd name="connsiteY13" fmla="*/ 226981 h 644842"/>
                <a:gd name="connsiteX14" fmla="*/ 1336331 w 1885732"/>
                <a:gd name="connsiteY14" fmla="*/ 202311 h 644842"/>
                <a:gd name="connsiteX15" fmla="*/ 1326044 w 1885732"/>
                <a:gd name="connsiteY15" fmla="*/ 197453 h 644842"/>
                <a:gd name="connsiteX16" fmla="*/ 1317567 w 1885732"/>
                <a:gd name="connsiteY16" fmla="*/ 176308 h 644842"/>
                <a:gd name="connsiteX17" fmla="*/ 1400053 w 1885732"/>
                <a:gd name="connsiteY17" fmla="*/ 176308 h 644842"/>
                <a:gd name="connsiteX18" fmla="*/ 1420818 w 1885732"/>
                <a:gd name="connsiteY18" fmla="*/ 155543 h 644842"/>
                <a:gd name="connsiteX19" fmla="*/ 1400053 w 1885732"/>
                <a:gd name="connsiteY19" fmla="*/ 134779 h 644842"/>
                <a:gd name="connsiteX20" fmla="*/ 1309375 w 1885732"/>
                <a:gd name="connsiteY20" fmla="*/ 134779 h 644842"/>
                <a:gd name="connsiteX21" fmla="*/ 1282134 w 1885732"/>
                <a:gd name="connsiteY21" fmla="*/ 142113 h 644842"/>
                <a:gd name="connsiteX22" fmla="*/ 1132877 w 1885732"/>
                <a:gd name="connsiteY22" fmla="*/ 0 h 644842"/>
                <a:gd name="connsiteX23" fmla="*/ 882179 w 1885732"/>
                <a:gd name="connsiteY23" fmla="*/ 0 h 644842"/>
                <a:gd name="connsiteX24" fmla="*/ 882179 w 1885732"/>
                <a:gd name="connsiteY24" fmla="*/ 667 h 644842"/>
                <a:gd name="connsiteX25" fmla="*/ 725112 w 1885732"/>
                <a:gd name="connsiteY25" fmla="*/ 150209 h 644842"/>
                <a:gd name="connsiteX26" fmla="*/ 544803 w 1885732"/>
                <a:gd name="connsiteY26" fmla="*/ 34100 h 644842"/>
                <a:gd name="connsiteX27" fmla="*/ 320013 w 1885732"/>
                <a:gd name="connsiteY27" fmla="*/ 33433 h 644842"/>
                <a:gd name="connsiteX28" fmla="*/ 115035 w 1885732"/>
                <a:gd name="connsiteY28" fmla="*/ 164592 h 644842"/>
                <a:gd name="connsiteX29" fmla="*/ 115035 w 1885732"/>
                <a:gd name="connsiteY29" fmla="*/ 164592 h 644842"/>
                <a:gd name="connsiteX30" fmla="*/ 92937 w 1885732"/>
                <a:gd name="connsiteY30" fmla="*/ 193072 h 644842"/>
                <a:gd name="connsiteX31" fmla="*/ 124751 w 1885732"/>
                <a:gd name="connsiteY31" fmla="*/ 240697 h 644842"/>
                <a:gd name="connsiteX32" fmla="*/ 133133 w 1885732"/>
                <a:gd name="connsiteY32" fmla="*/ 241363 h 644842"/>
                <a:gd name="connsiteX33" fmla="*/ 133609 w 1885732"/>
                <a:gd name="connsiteY33" fmla="*/ 314039 h 644842"/>
                <a:gd name="connsiteX34" fmla="*/ 91032 w 1885732"/>
                <a:gd name="connsiteY34" fmla="*/ 314039 h 644842"/>
                <a:gd name="connsiteX35" fmla="*/ 640 w 1885732"/>
                <a:gd name="connsiteY35" fmla="*/ 378238 h 644842"/>
                <a:gd name="connsiteX36" fmla="*/ 640 w 1885732"/>
                <a:gd name="connsiteY36" fmla="*/ 507301 h 644842"/>
                <a:gd name="connsiteX37" fmla="*/ 259 w 1885732"/>
                <a:gd name="connsiteY37" fmla="*/ 529114 h 644842"/>
                <a:gd name="connsiteX38" fmla="*/ 13594 w 1885732"/>
                <a:gd name="connsiteY38" fmla="*/ 591503 h 644842"/>
                <a:gd name="connsiteX39" fmla="*/ 63600 w 1885732"/>
                <a:gd name="connsiteY39" fmla="*/ 606838 h 644842"/>
                <a:gd name="connsiteX40" fmla="*/ 98081 w 1885732"/>
                <a:gd name="connsiteY40" fmla="*/ 605695 h 644842"/>
                <a:gd name="connsiteX41" fmla="*/ 132180 w 1885732"/>
                <a:gd name="connsiteY41" fmla="*/ 638937 h 644842"/>
                <a:gd name="connsiteX42" fmla="*/ 166375 w 1885732"/>
                <a:gd name="connsiteY42" fmla="*/ 604742 h 644842"/>
                <a:gd name="connsiteX43" fmla="*/ 165518 w 1885732"/>
                <a:gd name="connsiteY43" fmla="*/ 597313 h 644842"/>
                <a:gd name="connsiteX44" fmla="*/ 176948 w 1885732"/>
                <a:gd name="connsiteY44" fmla="*/ 595122 h 644842"/>
                <a:gd name="connsiteX45" fmla="*/ 174567 w 1885732"/>
                <a:gd name="connsiteY45" fmla="*/ 239173 h 644842"/>
                <a:gd name="connsiteX46" fmla="*/ 171709 w 1885732"/>
                <a:gd name="connsiteY46" fmla="*/ 228981 h 644842"/>
                <a:gd name="connsiteX47" fmla="*/ 299630 w 1885732"/>
                <a:gd name="connsiteY47" fmla="*/ 177451 h 644842"/>
                <a:gd name="connsiteX48" fmla="*/ 318394 w 1885732"/>
                <a:gd name="connsiteY48" fmla="*/ 169355 h 644842"/>
                <a:gd name="connsiteX49" fmla="*/ 251529 w 1885732"/>
                <a:gd name="connsiteY49" fmla="*/ 422720 h 644842"/>
                <a:gd name="connsiteX50" fmla="*/ 332872 w 1885732"/>
                <a:gd name="connsiteY50" fmla="*/ 422720 h 644842"/>
                <a:gd name="connsiteX51" fmla="*/ 332872 w 1885732"/>
                <a:gd name="connsiteY51" fmla="*/ 589979 h 644842"/>
                <a:gd name="connsiteX52" fmla="*/ 376211 w 1885732"/>
                <a:gd name="connsiteY52" fmla="*/ 633413 h 644842"/>
                <a:gd name="connsiteX53" fmla="*/ 419645 w 1885732"/>
                <a:gd name="connsiteY53" fmla="*/ 589979 h 644842"/>
                <a:gd name="connsiteX54" fmla="*/ 419645 w 1885732"/>
                <a:gd name="connsiteY54" fmla="*/ 422720 h 644842"/>
                <a:gd name="connsiteX55" fmla="*/ 446505 w 1885732"/>
                <a:gd name="connsiteY55" fmla="*/ 422720 h 644842"/>
                <a:gd name="connsiteX56" fmla="*/ 446505 w 1885732"/>
                <a:gd name="connsiteY56" fmla="*/ 589979 h 644842"/>
                <a:gd name="connsiteX57" fmla="*/ 489844 w 1885732"/>
                <a:gd name="connsiteY57" fmla="*/ 633413 h 644842"/>
                <a:gd name="connsiteX58" fmla="*/ 533183 w 1885732"/>
                <a:gd name="connsiteY58" fmla="*/ 589979 h 644842"/>
                <a:gd name="connsiteX59" fmla="*/ 533183 w 1885732"/>
                <a:gd name="connsiteY59" fmla="*/ 422720 h 644842"/>
                <a:gd name="connsiteX60" fmla="*/ 614526 w 1885732"/>
                <a:gd name="connsiteY60" fmla="*/ 422720 h 644842"/>
                <a:gd name="connsiteX61" fmla="*/ 548042 w 1885732"/>
                <a:gd name="connsiteY61" fmla="*/ 170974 h 644842"/>
                <a:gd name="connsiteX62" fmla="*/ 562901 w 1885732"/>
                <a:gd name="connsiteY62" fmla="*/ 177356 h 644842"/>
                <a:gd name="connsiteX63" fmla="*/ 713682 w 1885732"/>
                <a:gd name="connsiteY63" fmla="*/ 238030 h 644842"/>
                <a:gd name="connsiteX64" fmla="*/ 714253 w 1885732"/>
                <a:gd name="connsiteY64" fmla="*/ 238315 h 644842"/>
                <a:gd name="connsiteX65" fmla="*/ 714920 w 1885732"/>
                <a:gd name="connsiteY65" fmla="*/ 238506 h 644842"/>
                <a:gd name="connsiteX66" fmla="*/ 715301 w 1885732"/>
                <a:gd name="connsiteY66" fmla="*/ 238697 h 644842"/>
                <a:gd name="connsiteX67" fmla="*/ 715301 w 1885732"/>
                <a:gd name="connsiteY67" fmla="*/ 238697 h 644842"/>
                <a:gd name="connsiteX68" fmla="*/ 729874 w 1885732"/>
                <a:gd name="connsiteY68" fmla="*/ 241459 h 644842"/>
                <a:gd name="connsiteX69" fmla="*/ 729969 w 1885732"/>
                <a:gd name="connsiteY69" fmla="*/ 241459 h 644842"/>
                <a:gd name="connsiteX70" fmla="*/ 733970 w 1885732"/>
                <a:gd name="connsiteY70" fmla="*/ 241078 h 644842"/>
                <a:gd name="connsiteX71" fmla="*/ 737780 w 1885732"/>
                <a:gd name="connsiteY71" fmla="*/ 240697 h 644842"/>
                <a:gd name="connsiteX72" fmla="*/ 737780 w 1885732"/>
                <a:gd name="connsiteY72" fmla="*/ 240697 h 644842"/>
                <a:gd name="connsiteX73" fmla="*/ 751496 w 1885732"/>
                <a:gd name="connsiteY73" fmla="*/ 235077 h 644842"/>
                <a:gd name="connsiteX74" fmla="*/ 751496 w 1885732"/>
                <a:gd name="connsiteY74" fmla="*/ 235077 h 644842"/>
                <a:gd name="connsiteX75" fmla="*/ 751782 w 1885732"/>
                <a:gd name="connsiteY75" fmla="*/ 234886 h 644842"/>
                <a:gd name="connsiteX76" fmla="*/ 752353 w 1885732"/>
                <a:gd name="connsiteY76" fmla="*/ 234601 h 644842"/>
                <a:gd name="connsiteX77" fmla="*/ 752829 w 1885732"/>
                <a:gd name="connsiteY77" fmla="*/ 234220 h 644842"/>
                <a:gd name="connsiteX78" fmla="*/ 888846 w 1885732"/>
                <a:gd name="connsiteY78" fmla="*/ 145161 h 644842"/>
                <a:gd name="connsiteX79" fmla="*/ 888846 w 1885732"/>
                <a:gd name="connsiteY79" fmla="*/ 145161 h 644842"/>
                <a:gd name="connsiteX80" fmla="*/ 896752 w 1885732"/>
                <a:gd name="connsiteY80" fmla="*/ 309086 h 644842"/>
                <a:gd name="connsiteX81" fmla="*/ 856842 w 1885732"/>
                <a:gd name="connsiteY81" fmla="*/ 636651 h 644842"/>
                <a:gd name="connsiteX82" fmla="*/ 963713 w 1885732"/>
                <a:gd name="connsiteY82" fmla="*/ 636651 h 644842"/>
                <a:gd name="connsiteX83" fmla="*/ 1007147 w 1885732"/>
                <a:gd name="connsiteY83" fmla="*/ 426625 h 644842"/>
                <a:gd name="connsiteX84" fmla="*/ 1050581 w 1885732"/>
                <a:gd name="connsiteY84" fmla="*/ 636651 h 644842"/>
                <a:gd name="connsiteX85" fmla="*/ 1140306 w 1885732"/>
                <a:gd name="connsiteY85" fmla="*/ 636651 h 644842"/>
                <a:gd name="connsiteX86" fmla="*/ 1190122 w 1885732"/>
                <a:gd name="connsiteY86" fmla="*/ 644843 h 644842"/>
                <a:gd name="connsiteX87" fmla="*/ 1346999 w 1885732"/>
                <a:gd name="connsiteY87" fmla="*/ 487966 h 644842"/>
                <a:gd name="connsiteX88" fmla="*/ 1296802 w 1885732"/>
                <a:gd name="connsiteY88" fmla="*/ 373285 h 644842"/>
                <a:gd name="connsiteX89" fmla="*/ 1305184 w 1885732"/>
                <a:gd name="connsiteY89" fmla="*/ 356711 h 644842"/>
                <a:gd name="connsiteX90" fmla="*/ 1487874 w 1885732"/>
                <a:gd name="connsiteY90" fmla="*/ 493586 h 644842"/>
                <a:gd name="connsiteX91" fmla="*/ 1488159 w 1885732"/>
                <a:gd name="connsiteY91" fmla="*/ 493776 h 644842"/>
                <a:gd name="connsiteX92" fmla="*/ 1493303 w 1885732"/>
                <a:gd name="connsiteY92" fmla="*/ 496443 h 644842"/>
                <a:gd name="connsiteX93" fmla="*/ 1494446 w 1885732"/>
                <a:gd name="connsiteY93" fmla="*/ 496824 h 644842"/>
                <a:gd name="connsiteX94" fmla="*/ 1500351 w 1885732"/>
                <a:gd name="connsiteY94" fmla="*/ 497776 h 644842"/>
                <a:gd name="connsiteX95" fmla="*/ 1572456 w 1885732"/>
                <a:gd name="connsiteY95" fmla="*/ 497776 h 644842"/>
                <a:gd name="connsiteX96" fmla="*/ 1728856 w 1885732"/>
                <a:gd name="connsiteY96" fmla="*/ 644843 h 644842"/>
                <a:gd name="connsiteX97" fmla="*/ 1885733 w 1885732"/>
                <a:gd name="connsiteY97" fmla="*/ 487966 h 644842"/>
                <a:gd name="connsiteX98" fmla="*/ 1728856 w 1885732"/>
                <a:gd name="connsiteY98" fmla="*/ 331089 h 644842"/>
                <a:gd name="connsiteX99" fmla="*/ 1633987 w 1885732"/>
                <a:gd name="connsiteY99" fmla="*/ 363284 h 644842"/>
                <a:gd name="connsiteX100" fmla="*/ 1575123 w 1885732"/>
                <a:gd name="connsiteY100" fmla="*/ 456247 h 644842"/>
                <a:gd name="connsiteX101" fmla="*/ 1534356 w 1885732"/>
                <a:gd name="connsiteY101" fmla="*/ 456247 h 644842"/>
                <a:gd name="connsiteX102" fmla="*/ 1606174 w 1885732"/>
                <a:gd name="connsiteY102" fmla="*/ 317278 h 644842"/>
                <a:gd name="connsiteX103" fmla="*/ 1633892 w 1885732"/>
                <a:gd name="connsiteY103" fmla="*/ 363284 h 644842"/>
                <a:gd name="connsiteX104" fmla="*/ 1690089 w 1885732"/>
                <a:gd name="connsiteY104" fmla="*/ 456247 h 644842"/>
                <a:gd name="connsiteX105" fmla="*/ 1617985 w 1885732"/>
                <a:gd name="connsiteY105" fmla="*/ 456247 h 644842"/>
                <a:gd name="connsiteX106" fmla="*/ 1655514 w 1885732"/>
                <a:gd name="connsiteY106" fmla="*/ 398907 h 644842"/>
                <a:gd name="connsiteX107" fmla="*/ 1690089 w 1885732"/>
                <a:gd name="connsiteY107" fmla="*/ 456247 h 644842"/>
                <a:gd name="connsiteX108" fmla="*/ 1305565 w 1885732"/>
                <a:gd name="connsiteY108" fmla="*/ 487966 h 644842"/>
                <a:gd name="connsiteX109" fmla="*/ 1190122 w 1885732"/>
                <a:gd name="connsiteY109" fmla="*/ 603409 h 644842"/>
                <a:gd name="connsiteX110" fmla="*/ 1152689 w 1885732"/>
                <a:gd name="connsiteY110" fmla="*/ 597027 h 644842"/>
                <a:gd name="connsiteX111" fmla="*/ 1127543 w 1885732"/>
                <a:gd name="connsiteY111" fmla="*/ 391097 h 644842"/>
                <a:gd name="connsiteX112" fmla="*/ 1190027 w 1885732"/>
                <a:gd name="connsiteY112" fmla="*/ 372523 h 644842"/>
                <a:gd name="connsiteX113" fmla="*/ 1243843 w 1885732"/>
                <a:gd name="connsiteY113" fmla="*/ 385953 h 644842"/>
                <a:gd name="connsiteX114" fmla="*/ 1214601 w 1885732"/>
                <a:gd name="connsiteY114" fmla="*/ 443960 h 644842"/>
                <a:gd name="connsiteX115" fmla="*/ 1173549 w 1885732"/>
                <a:gd name="connsiteY115" fmla="*/ 477584 h 644842"/>
                <a:gd name="connsiteX116" fmla="*/ 1170691 w 1885732"/>
                <a:gd name="connsiteY116" fmla="*/ 506730 h 644842"/>
                <a:gd name="connsiteX117" fmla="*/ 1186693 w 1885732"/>
                <a:gd name="connsiteY117" fmla="*/ 514350 h 644842"/>
                <a:gd name="connsiteX118" fmla="*/ 1199838 w 1885732"/>
                <a:gd name="connsiteY118" fmla="*/ 509683 h 644842"/>
                <a:gd name="connsiteX119" fmla="*/ 1244224 w 1885732"/>
                <a:gd name="connsiteY119" fmla="*/ 473297 h 644842"/>
                <a:gd name="connsiteX120" fmla="*/ 1249653 w 1885732"/>
                <a:gd name="connsiteY120" fmla="*/ 466534 h 644842"/>
                <a:gd name="connsiteX121" fmla="*/ 1276990 w 1885732"/>
                <a:gd name="connsiteY121" fmla="*/ 412337 h 644842"/>
                <a:gd name="connsiteX122" fmla="*/ 1305375 w 1885732"/>
                <a:gd name="connsiteY122" fmla="*/ 487966 h 644842"/>
                <a:gd name="connsiteX123" fmla="*/ 1189932 w 1885732"/>
                <a:gd name="connsiteY123" fmla="*/ 331089 h 644842"/>
                <a:gd name="connsiteX124" fmla="*/ 1122018 w 1885732"/>
                <a:gd name="connsiteY124" fmla="*/ 346710 h 644842"/>
                <a:gd name="connsiteX125" fmla="*/ 1117446 w 1885732"/>
                <a:gd name="connsiteY125" fmla="*/ 309086 h 644842"/>
                <a:gd name="connsiteX126" fmla="*/ 1125352 w 1885732"/>
                <a:gd name="connsiteY126" fmla="*/ 144685 h 644842"/>
                <a:gd name="connsiteX127" fmla="*/ 1126114 w 1885732"/>
                <a:gd name="connsiteY127" fmla="*/ 145161 h 644842"/>
                <a:gd name="connsiteX128" fmla="*/ 1262226 w 1885732"/>
                <a:gd name="connsiteY128" fmla="*/ 234315 h 644842"/>
                <a:gd name="connsiteX129" fmla="*/ 1263179 w 1885732"/>
                <a:gd name="connsiteY129" fmla="*/ 234886 h 644842"/>
                <a:gd name="connsiteX130" fmla="*/ 1263560 w 1885732"/>
                <a:gd name="connsiteY130" fmla="*/ 235077 h 644842"/>
                <a:gd name="connsiteX131" fmla="*/ 1263560 w 1885732"/>
                <a:gd name="connsiteY131" fmla="*/ 235077 h 644842"/>
                <a:gd name="connsiteX132" fmla="*/ 1285277 w 1885732"/>
                <a:gd name="connsiteY132" fmla="*/ 241459 h 644842"/>
                <a:gd name="connsiteX133" fmla="*/ 1307565 w 1885732"/>
                <a:gd name="connsiteY133" fmla="*/ 234696 h 644842"/>
                <a:gd name="connsiteX134" fmla="*/ 1317662 w 1885732"/>
                <a:gd name="connsiteY134" fmla="*/ 239458 h 644842"/>
                <a:gd name="connsiteX135" fmla="*/ 1317852 w 1885732"/>
                <a:gd name="connsiteY135" fmla="*/ 239554 h 644842"/>
                <a:gd name="connsiteX136" fmla="*/ 1262417 w 1885732"/>
                <a:gd name="connsiteY136" fmla="*/ 348805 h 644842"/>
                <a:gd name="connsiteX137" fmla="*/ 1189932 w 1885732"/>
                <a:gd name="connsiteY137" fmla="*/ 330899 h 644842"/>
                <a:gd name="connsiteX138" fmla="*/ 1336617 w 1885732"/>
                <a:gd name="connsiteY138" fmla="*/ 293942 h 644842"/>
                <a:gd name="connsiteX139" fmla="*/ 1571217 w 1885732"/>
                <a:gd name="connsiteY139" fmla="*/ 293942 h 644842"/>
                <a:gd name="connsiteX140" fmla="*/ 1492922 w 1885732"/>
                <a:gd name="connsiteY140" fmla="*/ 445484 h 644842"/>
                <a:gd name="connsiteX141" fmla="*/ 1323948 w 1885732"/>
                <a:gd name="connsiteY141" fmla="*/ 318897 h 644842"/>
                <a:gd name="connsiteX142" fmla="*/ 1336617 w 1885732"/>
                <a:gd name="connsiteY142" fmla="*/ 293942 h 644842"/>
                <a:gd name="connsiteX143" fmla="*/ 1728570 w 1885732"/>
                <a:gd name="connsiteY143" fmla="*/ 603218 h 644842"/>
                <a:gd name="connsiteX144" fmla="*/ 1613699 w 1885732"/>
                <a:gd name="connsiteY144" fmla="*/ 497586 h 644842"/>
                <a:gd name="connsiteX145" fmla="*/ 1726570 w 1885732"/>
                <a:gd name="connsiteY145" fmla="*/ 497586 h 644842"/>
                <a:gd name="connsiteX146" fmla="*/ 1744668 w 1885732"/>
                <a:gd name="connsiteY146" fmla="*/ 487013 h 644842"/>
                <a:gd name="connsiteX147" fmla="*/ 1744382 w 1885732"/>
                <a:gd name="connsiteY147" fmla="*/ 466058 h 644842"/>
                <a:gd name="connsiteX148" fmla="*/ 1691613 w 1885732"/>
                <a:gd name="connsiteY148" fmla="*/ 378524 h 644842"/>
                <a:gd name="connsiteX149" fmla="*/ 1728666 w 1885732"/>
                <a:gd name="connsiteY149" fmla="*/ 372332 h 644842"/>
                <a:gd name="connsiteX150" fmla="*/ 1844013 w 1885732"/>
                <a:gd name="connsiteY150" fmla="*/ 487775 h 644842"/>
                <a:gd name="connsiteX151" fmla="*/ 1728666 w 1885732"/>
                <a:gd name="connsiteY151" fmla="*/ 603218 h 644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</a:cxnLst>
              <a:rect l="l" t="t" r="r" b="b"/>
              <a:pathLst>
                <a:path w="1885732" h="644842">
                  <a:moveTo>
                    <a:pt x="1729142" y="331089"/>
                  </a:moveTo>
                  <a:cubicBezTo>
                    <a:pt x="1708282" y="331089"/>
                    <a:pt x="1688470" y="335280"/>
                    <a:pt x="1670277" y="342614"/>
                  </a:cubicBezTo>
                  <a:lnTo>
                    <a:pt x="1628844" y="273939"/>
                  </a:lnTo>
                  <a:lnTo>
                    <a:pt x="1649322" y="234220"/>
                  </a:lnTo>
                  <a:lnTo>
                    <a:pt x="1693137" y="234220"/>
                  </a:lnTo>
                  <a:cubicBezTo>
                    <a:pt x="1704567" y="234220"/>
                    <a:pt x="1713902" y="224885"/>
                    <a:pt x="1713902" y="213455"/>
                  </a:cubicBezTo>
                  <a:cubicBezTo>
                    <a:pt x="1713902" y="202025"/>
                    <a:pt x="1704567" y="192691"/>
                    <a:pt x="1693137" y="192691"/>
                  </a:cubicBezTo>
                  <a:lnTo>
                    <a:pt x="1548167" y="192691"/>
                  </a:lnTo>
                  <a:cubicBezTo>
                    <a:pt x="1536737" y="192691"/>
                    <a:pt x="1527402" y="201930"/>
                    <a:pt x="1527402" y="213455"/>
                  </a:cubicBezTo>
                  <a:cubicBezTo>
                    <a:pt x="1527402" y="224981"/>
                    <a:pt x="1536737" y="234220"/>
                    <a:pt x="1548167" y="234220"/>
                  </a:cubicBezTo>
                  <a:lnTo>
                    <a:pt x="1602650" y="234220"/>
                  </a:lnTo>
                  <a:lnTo>
                    <a:pt x="1593220" y="252603"/>
                  </a:lnTo>
                  <a:lnTo>
                    <a:pt x="1358334" y="252603"/>
                  </a:lnTo>
                  <a:cubicBezTo>
                    <a:pt x="1363382" y="241935"/>
                    <a:pt x="1362429" y="232791"/>
                    <a:pt x="1360524" y="226981"/>
                  </a:cubicBezTo>
                  <a:cubicBezTo>
                    <a:pt x="1355571" y="211646"/>
                    <a:pt x="1341093" y="204597"/>
                    <a:pt x="1336331" y="202311"/>
                  </a:cubicBezTo>
                  <a:cubicBezTo>
                    <a:pt x="1333854" y="201168"/>
                    <a:pt x="1330330" y="199454"/>
                    <a:pt x="1326044" y="197453"/>
                  </a:cubicBezTo>
                  <a:cubicBezTo>
                    <a:pt x="1325282" y="189548"/>
                    <a:pt x="1322234" y="182308"/>
                    <a:pt x="1317567" y="176308"/>
                  </a:cubicBezTo>
                  <a:lnTo>
                    <a:pt x="1400053" y="176308"/>
                  </a:lnTo>
                  <a:cubicBezTo>
                    <a:pt x="1411483" y="176308"/>
                    <a:pt x="1420818" y="167068"/>
                    <a:pt x="1420818" y="155543"/>
                  </a:cubicBezTo>
                  <a:cubicBezTo>
                    <a:pt x="1420818" y="144018"/>
                    <a:pt x="1411483" y="134779"/>
                    <a:pt x="1400053" y="134779"/>
                  </a:cubicBezTo>
                  <a:lnTo>
                    <a:pt x="1309375" y="134779"/>
                  </a:lnTo>
                  <a:cubicBezTo>
                    <a:pt x="1298993" y="134779"/>
                    <a:pt x="1289849" y="137636"/>
                    <a:pt x="1282134" y="142113"/>
                  </a:cubicBezTo>
                  <a:lnTo>
                    <a:pt x="1132877" y="0"/>
                  </a:lnTo>
                  <a:lnTo>
                    <a:pt x="882179" y="0"/>
                  </a:lnTo>
                  <a:lnTo>
                    <a:pt x="882179" y="667"/>
                  </a:lnTo>
                  <a:cubicBezTo>
                    <a:pt x="882179" y="667"/>
                    <a:pt x="725112" y="150209"/>
                    <a:pt x="725112" y="150209"/>
                  </a:cubicBezTo>
                  <a:lnTo>
                    <a:pt x="544803" y="34100"/>
                  </a:lnTo>
                  <a:lnTo>
                    <a:pt x="320013" y="33433"/>
                  </a:lnTo>
                  <a:lnTo>
                    <a:pt x="115035" y="164592"/>
                  </a:lnTo>
                  <a:lnTo>
                    <a:pt x="115035" y="164592"/>
                  </a:lnTo>
                  <a:cubicBezTo>
                    <a:pt x="104082" y="170021"/>
                    <a:pt x="95509" y="180118"/>
                    <a:pt x="92937" y="193072"/>
                  </a:cubicBezTo>
                  <a:cubicBezTo>
                    <a:pt x="88556" y="214979"/>
                    <a:pt x="102843" y="236315"/>
                    <a:pt x="124751" y="240697"/>
                  </a:cubicBezTo>
                  <a:cubicBezTo>
                    <a:pt x="127608" y="241268"/>
                    <a:pt x="130371" y="241363"/>
                    <a:pt x="133133" y="241363"/>
                  </a:cubicBezTo>
                  <a:lnTo>
                    <a:pt x="133609" y="314039"/>
                  </a:lnTo>
                  <a:lnTo>
                    <a:pt x="91032" y="314039"/>
                  </a:lnTo>
                  <a:cubicBezTo>
                    <a:pt x="9498" y="314039"/>
                    <a:pt x="640" y="358902"/>
                    <a:pt x="640" y="378238"/>
                  </a:cubicBezTo>
                  <a:lnTo>
                    <a:pt x="640" y="507301"/>
                  </a:lnTo>
                  <a:cubicBezTo>
                    <a:pt x="640" y="515303"/>
                    <a:pt x="450" y="522542"/>
                    <a:pt x="259" y="529114"/>
                  </a:cubicBezTo>
                  <a:cubicBezTo>
                    <a:pt x="-408" y="555689"/>
                    <a:pt x="-884" y="576644"/>
                    <a:pt x="13594" y="591503"/>
                  </a:cubicBezTo>
                  <a:cubicBezTo>
                    <a:pt x="26739" y="604933"/>
                    <a:pt x="46265" y="606838"/>
                    <a:pt x="63600" y="606838"/>
                  </a:cubicBezTo>
                  <a:cubicBezTo>
                    <a:pt x="75792" y="606838"/>
                    <a:pt x="87413" y="606362"/>
                    <a:pt x="98081" y="605695"/>
                  </a:cubicBezTo>
                  <a:cubicBezTo>
                    <a:pt x="98557" y="624173"/>
                    <a:pt x="113607" y="638937"/>
                    <a:pt x="132180" y="638937"/>
                  </a:cubicBezTo>
                  <a:cubicBezTo>
                    <a:pt x="150754" y="638937"/>
                    <a:pt x="166375" y="623602"/>
                    <a:pt x="166375" y="604742"/>
                  </a:cubicBezTo>
                  <a:cubicBezTo>
                    <a:pt x="166375" y="602170"/>
                    <a:pt x="165994" y="599694"/>
                    <a:pt x="165518" y="597313"/>
                  </a:cubicBezTo>
                  <a:lnTo>
                    <a:pt x="176948" y="595122"/>
                  </a:lnTo>
                  <a:lnTo>
                    <a:pt x="174567" y="239173"/>
                  </a:lnTo>
                  <a:cubicBezTo>
                    <a:pt x="174567" y="235458"/>
                    <a:pt x="173424" y="231934"/>
                    <a:pt x="171709" y="228981"/>
                  </a:cubicBezTo>
                  <a:lnTo>
                    <a:pt x="299630" y="177451"/>
                  </a:lnTo>
                  <a:lnTo>
                    <a:pt x="318394" y="169355"/>
                  </a:lnTo>
                  <a:lnTo>
                    <a:pt x="251529" y="422720"/>
                  </a:lnTo>
                  <a:lnTo>
                    <a:pt x="332872" y="422720"/>
                  </a:lnTo>
                  <a:lnTo>
                    <a:pt x="332872" y="589979"/>
                  </a:lnTo>
                  <a:cubicBezTo>
                    <a:pt x="332872" y="613982"/>
                    <a:pt x="352303" y="633413"/>
                    <a:pt x="376211" y="633413"/>
                  </a:cubicBezTo>
                  <a:cubicBezTo>
                    <a:pt x="400119" y="633413"/>
                    <a:pt x="419645" y="613982"/>
                    <a:pt x="419645" y="589979"/>
                  </a:cubicBezTo>
                  <a:lnTo>
                    <a:pt x="419645" y="422720"/>
                  </a:lnTo>
                  <a:lnTo>
                    <a:pt x="446505" y="422720"/>
                  </a:lnTo>
                  <a:lnTo>
                    <a:pt x="446505" y="589979"/>
                  </a:lnTo>
                  <a:cubicBezTo>
                    <a:pt x="446505" y="613982"/>
                    <a:pt x="465936" y="633413"/>
                    <a:pt x="489844" y="633413"/>
                  </a:cubicBezTo>
                  <a:cubicBezTo>
                    <a:pt x="513752" y="633413"/>
                    <a:pt x="533183" y="613982"/>
                    <a:pt x="533183" y="589979"/>
                  </a:cubicBezTo>
                  <a:lnTo>
                    <a:pt x="533183" y="422720"/>
                  </a:lnTo>
                  <a:lnTo>
                    <a:pt x="614526" y="422720"/>
                  </a:lnTo>
                  <a:lnTo>
                    <a:pt x="548042" y="170974"/>
                  </a:lnTo>
                  <a:lnTo>
                    <a:pt x="562901" y="177356"/>
                  </a:lnTo>
                  <a:lnTo>
                    <a:pt x="713682" y="238030"/>
                  </a:lnTo>
                  <a:cubicBezTo>
                    <a:pt x="713682" y="238030"/>
                    <a:pt x="714063" y="238220"/>
                    <a:pt x="714253" y="238315"/>
                  </a:cubicBezTo>
                  <a:cubicBezTo>
                    <a:pt x="714444" y="238315"/>
                    <a:pt x="714729" y="238411"/>
                    <a:pt x="714920" y="238506"/>
                  </a:cubicBezTo>
                  <a:lnTo>
                    <a:pt x="715301" y="238697"/>
                  </a:lnTo>
                  <a:lnTo>
                    <a:pt x="715301" y="238697"/>
                  </a:lnTo>
                  <a:cubicBezTo>
                    <a:pt x="719873" y="240411"/>
                    <a:pt x="724731" y="241459"/>
                    <a:pt x="729874" y="241459"/>
                  </a:cubicBezTo>
                  <a:cubicBezTo>
                    <a:pt x="729874" y="241459"/>
                    <a:pt x="729874" y="241459"/>
                    <a:pt x="729969" y="241459"/>
                  </a:cubicBezTo>
                  <a:cubicBezTo>
                    <a:pt x="731303" y="241459"/>
                    <a:pt x="732636" y="241173"/>
                    <a:pt x="733970" y="241078"/>
                  </a:cubicBezTo>
                  <a:cubicBezTo>
                    <a:pt x="735303" y="240982"/>
                    <a:pt x="736542" y="240982"/>
                    <a:pt x="737780" y="240697"/>
                  </a:cubicBezTo>
                  <a:cubicBezTo>
                    <a:pt x="737780" y="240697"/>
                    <a:pt x="737780" y="240697"/>
                    <a:pt x="737780" y="240697"/>
                  </a:cubicBezTo>
                  <a:cubicBezTo>
                    <a:pt x="742733" y="239744"/>
                    <a:pt x="747400" y="237744"/>
                    <a:pt x="751496" y="235077"/>
                  </a:cubicBezTo>
                  <a:lnTo>
                    <a:pt x="751496" y="235077"/>
                  </a:lnTo>
                  <a:cubicBezTo>
                    <a:pt x="751496" y="235077"/>
                    <a:pt x="751782" y="234886"/>
                    <a:pt x="751782" y="234886"/>
                  </a:cubicBezTo>
                  <a:cubicBezTo>
                    <a:pt x="751972" y="234791"/>
                    <a:pt x="752163" y="234696"/>
                    <a:pt x="752353" y="234601"/>
                  </a:cubicBezTo>
                  <a:cubicBezTo>
                    <a:pt x="752544" y="234506"/>
                    <a:pt x="752639" y="234315"/>
                    <a:pt x="752829" y="234220"/>
                  </a:cubicBezTo>
                  <a:lnTo>
                    <a:pt x="888846" y="145161"/>
                  </a:lnTo>
                  <a:lnTo>
                    <a:pt x="888846" y="145161"/>
                  </a:lnTo>
                  <a:cubicBezTo>
                    <a:pt x="888846" y="145161"/>
                    <a:pt x="896752" y="309086"/>
                    <a:pt x="896752" y="309086"/>
                  </a:cubicBezTo>
                  <a:lnTo>
                    <a:pt x="856842" y="636651"/>
                  </a:lnTo>
                  <a:lnTo>
                    <a:pt x="963713" y="636651"/>
                  </a:lnTo>
                  <a:lnTo>
                    <a:pt x="1007147" y="426625"/>
                  </a:lnTo>
                  <a:lnTo>
                    <a:pt x="1050581" y="636651"/>
                  </a:lnTo>
                  <a:lnTo>
                    <a:pt x="1140306" y="636651"/>
                  </a:lnTo>
                  <a:cubicBezTo>
                    <a:pt x="1156023" y="641890"/>
                    <a:pt x="1172691" y="644843"/>
                    <a:pt x="1190122" y="644843"/>
                  </a:cubicBezTo>
                  <a:cubicBezTo>
                    <a:pt x="1276609" y="644843"/>
                    <a:pt x="1346999" y="574453"/>
                    <a:pt x="1346999" y="487966"/>
                  </a:cubicBezTo>
                  <a:cubicBezTo>
                    <a:pt x="1346999" y="442722"/>
                    <a:pt x="1327568" y="401955"/>
                    <a:pt x="1296802" y="373285"/>
                  </a:cubicBezTo>
                  <a:cubicBezTo>
                    <a:pt x="1299564" y="367760"/>
                    <a:pt x="1302422" y="362236"/>
                    <a:pt x="1305184" y="356711"/>
                  </a:cubicBezTo>
                  <a:lnTo>
                    <a:pt x="1487874" y="493586"/>
                  </a:lnTo>
                  <a:cubicBezTo>
                    <a:pt x="1487874" y="493586"/>
                    <a:pt x="1488064" y="493681"/>
                    <a:pt x="1488159" y="493776"/>
                  </a:cubicBezTo>
                  <a:cubicBezTo>
                    <a:pt x="1489683" y="494919"/>
                    <a:pt x="1491493" y="495776"/>
                    <a:pt x="1493303" y="496443"/>
                  </a:cubicBezTo>
                  <a:cubicBezTo>
                    <a:pt x="1493684" y="496538"/>
                    <a:pt x="1494065" y="496634"/>
                    <a:pt x="1494446" y="496824"/>
                  </a:cubicBezTo>
                  <a:cubicBezTo>
                    <a:pt x="1496351" y="497395"/>
                    <a:pt x="1498256" y="497776"/>
                    <a:pt x="1500351" y="497776"/>
                  </a:cubicBezTo>
                  <a:lnTo>
                    <a:pt x="1572456" y="497776"/>
                  </a:lnTo>
                  <a:cubicBezTo>
                    <a:pt x="1577504" y="579692"/>
                    <a:pt x="1645608" y="644843"/>
                    <a:pt x="1728856" y="644843"/>
                  </a:cubicBezTo>
                  <a:cubicBezTo>
                    <a:pt x="1812105" y="644843"/>
                    <a:pt x="1885733" y="574453"/>
                    <a:pt x="1885733" y="487966"/>
                  </a:cubicBezTo>
                  <a:cubicBezTo>
                    <a:pt x="1885733" y="401479"/>
                    <a:pt x="1815343" y="331089"/>
                    <a:pt x="1728856" y="331089"/>
                  </a:cubicBezTo>
                  <a:moveTo>
                    <a:pt x="1633987" y="363284"/>
                  </a:moveTo>
                  <a:cubicBezTo>
                    <a:pt x="1604364" y="385858"/>
                    <a:pt x="1582933" y="418528"/>
                    <a:pt x="1575123" y="456247"/>
                  </a:cubicBezTo>
                  <a:lnTo>
                    <a:pt x="1534356" y="456247"/>
                  </a:lnTo>
                  <a:lnTo>
                    <a:pt x="1606174" y="317278"/>
                  </a:lnTo>
                  <a:lnTo>
                    <a:pt x="1633892" y="363284"/>
                  </a:lnTo>
                  <a:close/>
                  <a:moveTo>
                    <a:pt x="1690089" y="456247"/>
                  </a:moveTo>
                  <a:lnTo>
                    <a:pt x="1617985" y="456247"/>
                  </a:lnTo>
                  <a:cubicBezTo>
                    <a:pt x="1624462" y="433483"/>
                    <a:pt x="1637702" y="413576"/>
                    <a:pt x="1655514" y="398907"/>
                  </a:cubicBezTo>
                  <a:lnTo>
                    <a:pt x="1690089" y="456247"/>
                  </a:lnTo>
                  <a:close/>
                  <a:moveTo>
                    <a:pt x="1305565" y="487966"/>
                  </a:moveTo>
                  <a:cubicBezTo>
                    <a:pt x="1305565" y="551593"/>
                    <a:pt x="1253749" y="603409"/>
                    <a:pt x="1190122" y="603409"/>
                  </a:cubicBezTo>
                  <a:cubicBezTo>
                    <a:pt x="1176978" y="603409"/>
                    <a:pt x="1164500" y="601123"/>
                    <a:pt x="1152689" y="597027"/>
                  </a:cubicBezTo>
                  <a:lnTo>
                    <a:pt x="1127543" y="391097"/>
                  </a:lnTo>
                  <a:cubicBezTo>
                    <a:pt x="1145545" y="379476"/>
                    <a:pt x="1166976" y="372523"/>
                    <a:pt x="1190027" y="372523"/>
                  </a:cubicBezTo>
                  <a:cubicBezTo>
                    <a:pt x="1209458" y="372523"/>
                    <a:pt x="1227746" y="377380"/>
                    <a:pt x="1243843" y="385953"/>
                  </a:cubicBezTo>
                  <a:cubicBezTo>
                    <a:pt x="1230318" y="412813"/>
                    <a:pt x="1219078" y="435102"/>
                    <a:pt x="1214601" y="443960"/>
                  </a:cubicBezTo>
                  <a:lnTo>
                    <a:pt x="1173549" y="477584"/>
                  </a:lnTo>
                  <a:cubicBezTo>
                    <a:pt x="1164690" y="484822"/>
                    <a:pt x="1163357" y="497872"/>
                    <a:pt x="1170691" y="506730"/>
                  </a:cubicBezTo>
                  <a:cubicBezTo>
                    <a:pt x="1174787" y="511778"/>
                    <a:pt x="1180788" y="514350"/>
                    <a:pt x="1186693" y="514350"/>
                  </a:cubicBezTo>
                  <a:cubicBezTo>
                    <a:pt x="1191360" y="514350"/>
                    <a:pt x="1196028" y="512826"/>
                    <a:pt x="1199838" y="509683"/>
                  </a:cubicBezTo>
                  <a:lnTo>
                    <a:pt x="1244224" y="473297"/>
                  </a:lnTo>
                  <a:cubicBezTo>
                    <a:pt x="1246415" y="471488"/>
                    <a:pt x="1248320" y="469201"/>
                    <a:pt x="1249653" y="466534"/>
                  </a:cubicBezTo>
                  <a:cubicBezTo>
                    <a:pt x="1257464" y="451009"/>
                    <a:pt x="1266894" y="432245"/>
                    <a:pt x="1276990" y="412337"/>
                  </a:cubicBezTo>
                  <a:cubicBezTo>
                    <a:pt x="1294611" y="432626"/>
                    <a:pt x="1305375" y="459010"/>
                    <a:pt x="1305375" y="487966"/>
                  </a:cubicBezTo>
                  <a:moveTo>
                    <a:pt x="1189932" y="331089"/>
                  </a:moveTo>
                  <a:cubicBezTo>
                    <a:pt x="1165548" y="331089"/>
                    <a:pt x="1142592" y="336804"/>
                    <a:pt x="1122018" y="346710"/>
                  </a:cubicBezTo>
                  <a:lnTo>
                    <a:pt x="1117446" y="309086"/>
                  </a:lnTo>
                  <a:lnTo>
                    <a:pt x="1125352" y="144685"/>
                  </a:lnTo>
                  <a:lnTo>
                    <a:pt x="1126114" y="145161"/>
                  </a:lnTo>
                  <a:lnTo>
                    <a:pt x="1262226" y="234315"/>
                  </a:lnTo>
                  <a:cubicBezTo>
                    <a:pt x="1262226" y="234315"/>
                    <a:pt x="1262798" y="234696"/>
                    <a:pt x="1263179" y="234886"/>
                  </a:cubicBezTo>
                  <a:lnTo>
                    <a:pt x="1263560" y="235077"/>
                  </a:lnTo>
                  <a:lnTo>
                    <a:pt x="1263560" y="235077"/>
                  </a:lnTo>
                  <a:cubicBezTo>
                    <a:pt x="1269846" y="239078"/>
                    <a:pt x="1277276" y="241459"/>
                    <a:pt x="1285277" y="241459"/>
                  </a:cubicBezTo>
                  <a:cubicBezTo>
                    <a:pt x="1293278" y="241459"/>
                    <a:pt x="1301184" y="238982"/>
                    <a:pt x="1307565" y="234696"/>
                  </a:cubicBezTo>
                  <a:cubicBezTo>
                    <a:pt x="1311852" y="236696"/>
                    <a:pt x="1315281" y="238315"/>
                    <a:pt x="1317662" y="239458"/>
                  </a:cubicBezTo>
                  <a:cubicBezTo>
                    <a:pt x="1317662" y="239458"/>
                    <a:pt x="1317757" y="239458"/>
                    <a:pt x="1317852" y="239554"/>
                  </a:cubicBezTo>
                  <a:cubicBezTo>
                    <a:pt x="1309756" y="255270"/>
                    <a:pt x="1285563" y="302990"/>
                    <a:pt x="1262417" y="348805"/>
                  </a:cubicBezTo>
                  <a:cubicBezTo>
                    <a:pt x="1240700" y="337376"/>
                    <a:pt x="1216030" y="330899"/>
                    <a:pt x="1189932" y="330899"/>
                  </a:cubicBezTo>
                  <a:moveTo>
                    <a:pt x="1336617" y="293942"/>
                  </a:moveTo>
                  <a:lnTo>
                    <a:pt x="1571217" y="293942"/>
                  </a:lnTo>
                  <a:lnTo>
                    <a:pt x="1492922" y="445484"/>
                  </a:lnTo>
                  <a:lnTo>
                    <a:pt x="1323948" y="318897"/>
                  </a:lnTo>
                  <a:cubicBezTo>
                    <a:pt x="1328520" y="309944"/>
                    <a:pt x="1332711" y="301466"/>
                    <a:pt x="1336617" y="293942"/>
                  </a:cubicBezTo>
                  <a:moveTo>
                    <a:pt x="1728570" y="603218"/>
                  </a:moveTo>
                  <a:cubicBezTo>
                    <a:pt x="1668277" y="603218"/>
                    <a:pt x="1618652" y="556641"/>
                    <a:pt x="1613699" y="497586"/>
                  </a:cubicBezTo>
                  <a:lnTo>
                    <a:pt x="1726570" y="497586"/>
                  </a:lnTo>
                  <a:cubicBezTo>
                    <a:pt x="1734095" y="497586"/>
                    <a:pt x="1740953" y="493586"/>
                    <a:pt x="1744668" y="487013"/>
                  </a:cubicBezTo>
                  <a:cubicBezTo>
                    <a:pt x="1748382" y="480536"/>
                    <a:pt x="1748192" y="472535"/>
                    <a:pt x="1744382" y="466058"/>
                  </a:cubicBezTo>
                  <a:lnTo>
                    <a:pt x="1691613" y="378524"/>
                  </a:lnTo>
                  <a:cubicBezTo>
                    <a:pt x="1703234" y="374523"/>
                    <a:pt x="1715712" y="372332"/>
                    <a:pt x="1728666" y="372332"/>
                  </a:cubicBezTo>
                  <a:cubicBezTo>
                    <a:pt x="1792293" y="372332"/>
                    <a:pt x="1844013" y="424148"/>
                    <a:pt x="1844013" y="487775"/>
                  </a:cubicBezTo>
                  <a:cubicBezTo>
                    <a:pt x="1844013" y="551402"/>
                    <a:pt x="1792293" y="603218"/>
                    <a:pt x="1728666" y="603218"/>
                  </a:cubicBezTo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grpSp>
        <p:nvGrpSpPr>
          <p:cNvPr id="9" name="Graphique 31">
            <a:extLst>
              <a:ext uri="{FF2B5EF4-FFF2-40B4-BE49-F238E27FC236}">
                <a16:creationId xmlns:a16="http://schemas.microsoft.com/office/drawing/2014/main" id="{47129123-A997-7111-E606-4B7C0D56F179}"/>
              </a:ext>
            </a:extLst>
          </p:cNvPr>
          <p:cNvGrpSpPr/>
          <p:nvPr/>
        </p:nvGrpSpPr>
        <p:grpSpPr>
          <a:xfrm>
            <a:off x="3146483" y="2496620"/>
            <a:ext cx="939586" cy="939586"/>
            <a:chOff x="5271247" y="2604247"/>
            <a:chExt cx="1658669" cy="1658669"/>
          </a:xfrm>
          <a:solidFill>
            <a:srgbClr val="D20072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7E3E7FB-D142-389D-85AB-87FB38CC5B0D}"/>
                </a:ext>
              </a:extLst>
            </p:cNvPr>
            <p:cNvSpPr/>
            <p:nvPr/>
          </p:nvSpPr>
          <p:spPr>
            <a:xfrm>
              <a:off x="5271247" y="2604247"/>
              <a:ext cx="1658669" cy="1658669"/>
            </a:xfrm>
            <a:custGeom>
              <a:avLst/>
              <a:gdLst>
                <a:gd name="connsiteX0" fmla="*/ 1658670 w 1658669"/>
                <a:gd name="connsiteY0" fmla="*/ 829335 h 1658669"/>
                <a:gd name="connsiteX1" fmla="*/ 829335 w 1658669"/>
                <a:gd name="connsiteY1" fmla="*/ 1658670 h 1658669"/>
                <a:gd name="connsiteX2" fmla="*/ 0 w 1658669"/>
                <a:gd name="connsiteY2" fmla="*/ 829335 h 1658669"/>
                <a:gd name="connsiteX3" fmla="*/ 829335 w 1658669"/>
                <a:gd name="connsiteY3" fmla="*/ 0 h 1658669"/>
                <a:gd name="connsiteX4" fmla="*/ 1658670 w 1658669"/>
                <a:gd name="connsiteY4" fmla="*/ 829335 h 16586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669" h="1658669">
                  <a:moveTo>
                    <a:pt x="1658670" y="829335"/>
                  </a:moveTo>
                  <a:cubicBezTo>
                    <a:pt x="1658670" y="1287531"/>
                    <a:pt x="1287531" y="1658670"/>
                    <a:pt x="829335" y="1658670"/>
                  </a:cubicBezTo>
                  <a:cubicBezTo>
                    <a:pt x="371139" y="1658670"/>
                    <a:pt x="0" y="1287531"/>
                    <a:pt x="0" y="829335"/>
                  </a:cubicBezTo>
                  <a:cubicBezTo>
                    <a:pt x="0" y="371139"/>
                    <a:pt x="371139" y="0"/>
                    <a:pt x="829335" y="0"/>
                  </a:cubicBezTo>
                  <a:cubicBezTo>
                    <a:pt x="1287531" y="0"/>
                    <a:pt x="1658670" y="371139"/>
                    <a:pt x="1658670" y="829335"/>
                  </a:cubicBezTo>
                </a:path>
              </a:pathLst>
            </a:custGeom>
            <a:grpFill/>
            <a:ln w="9154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dirty="0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C4C542D-2012-A5B1-BBC1-A9445447C7E9}"/>
                </a:ext>
              </a:extLst>
            </p:cNvPr>
            <p:cNvSpPr/>
            <p:nvPr/>
          </p:nvSpPr>
          <p:spPr>
            <a:xfrm>
              <a:off x="5515007" y="2961639"/>
              <a:ext cx="884318" cy="790846"/>
            </a:xfrm>
            <a:custGeom>
              <a:avLst/>
              <a:gdLst>
                <a:gd name="connsiteX0" fmla="*/ 442617 w 884318"/>
                <a:gd name="connsiteY0" fmla="*/ 0 h 790846"/>
                <a:gd name="connsiteX1" fmla="*/ 0 w 884318"/>
                <a:gd name="connsiteY1" fmla="*/ 306991 h 790846"/>
                <a:gd name="connsiteX2" fmla="*/ 295995 w 884318"/>
                <a:gd name="connsiteY2" fmla="*/ 597488 h 790846"/>
                <a:gd name="connsiteX3" fmla="*/ 299660 w 884318"/>
                <a:gd name="connsiteY3" fmla="*/ 635976 h 790846"/>
                <a:gd name="connsiteX4" fmla="*/ 239178 w 884318"/>
                <a:gd name="connsiteY4" fmla="*/ 790846 h 790846"/>
                <a:gd name="connsiteX5" fmla="*/ 441701 w 884318"/>
                <a:gd name="connsiteY5" fmla="*/ 613983 h 790846"/>
                <a:gd name="connsiteX6" fmla="*/ 441701 w 884318"/>
                <a:gd name="connsiteY6" fmla="*/ 613983 h 790846"/>
                <a:gd name="connsiteX7" fmla="*/ 884319 w 884318"/>
                <a:gd name="connsiteY7" fmla="*/ 306991 h 790846"/>
                <a:gd name="connsiteX8" fmla="*/ 441701 w 884318"/>
                <a:gd name="connsiteY8" fmla="*/ 0 h 790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4318" h="790846">
                  <a:moveTo>
                    <a:pt x="442617" y="0"/>
                  </a:moveTo>
                  <a:cubicBezTo>
                    <a:pt x="197941" y="0"/>
                    <a:pt x="0" y="137459"/>
                    <a:pt x="0" y="306991"/>
                  </a:cubicBezTo>
                  <a:cubicBezTo>
                    <a:pt x="0" y="440785"/>
                    <a:pt x="123713" y="555334"/>
                    <a:pt x="295995" y="597488"/>
                  </a:cubicBezTo>
                  <a:cubicBezTo>
                    <a:pt x="297827" y="610317"/>
                    <a:pt x="299660" y="623147"/>
                    <a:pt x="299660" y="635976"/>
                  </a:cubicBezTo>
                  <a:cubicBezTo>
                    <a:pt x="299660" y="692793"/>
                    <a:pt x="277667" y="745027"/>
                    <a:pt x="239178" y="790846"/>
                  </a:cubicBezTo>
                  <a:cubicBezTo>
                    <a:pt x="335400" y="752358"/>
                    <a:pt x="408711" y="689127"/>
                    <a:pt x="441701" y="613983"/>
                  </a:cubicBezTo>
                  <a:lnTo>
                    <a:pt x="441701" y="613983"/>
                  </a:lnTo>
                  <a:cubicBezTo>
                    <a:pt x="686378" y="613983"/>
                    <a:pt x="884319" y="476524"/>
                    <a:pt x="884319" y="306991"/>
                  </a:cubicBezTo>
                  <a:cubicBezTo>
                    <a:pt x="884319" y="137459"/>
                    <a:pt x="686378" y="0"/>
                    <a:pt x="441701" y="0"/>
                  </a:cubicBezTo>
                  <a:close/>
                </a:path>
              </a:pathLst>
            </a:custGeom>
            <a:grpFill/>
            <a:ln w="68659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4092DE96-4568-FBC3-8BFF-8F58C217CEF3}"/>
                </a:ext>
              </a:extLst>
            </p:cNvPr>
            <p:cNvSpPr/>
            <p:nvPr/>
          </p:nvSpPr>
          <p:spPr>
            <a:xfrm>
              <a:off x="6075839" y="3262216"/>
              <a:ext cx="592905" cy="624979"/>
            </a:xfrm>
            <a:custGeom>
              <a:avLst/>
              <a:gdLst>
                <a:gd name="connsiteX0" fmla="*/ 0 w 592905"/>
                <a:gd name="connsiteY0" fmla="*/ 425206 h 624979"/>
                <a:gd name="connsiteX1" fmla="*/ 223600 w 592905"/>
                <a:gd name="connsiteY1" fmla="*/ 477440 h 624979"/>
                <a:gd name="connsiteX2" fmla="*/ 223600 w 592905"/>
                <a:gd name="connsiteY2" fmla="*/ 477440 h 624979"/>
                <a:gd name="connsiteX3" fmla="*/ 393132 w 592905"/>
                <a:gd name="connsiteY3" fmla="*/ 624980 h 624979"/>
                <a:gd name="connsiteX4" fmla="*/ 342731 w 592905"/>
                <a:gd name="connsiteY4" fmla="*/ 495768 h 624979"/>
                <a:gd name="connsiteX5" fmla="*/ 345480 w 592905"/>
                <a:gd name="connsiteY5" fmla="*/ 463694 h 624979"/>
                <a:gd name="connsiteX6" fmla="*/ 592906 w 592905"/>
                <a:gd name="connsiteY6" fmla="*/ 221767 h 624979"/>
                <a:gd name="connsiteX7" fmla="*/ 409627 w 592905"/>
                <a:gd name="connsiteY7" fmla="*/ 0 h 6249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92905" h="624979">
                  <a:moveTo>
                    <a:pt x="0" y="425206"/>
                  </a:moveTo>
                  <a:cubicBezTo>
                    <a:pt x="62315" y="458196"/>
                    <a:pt x="139292" y="477440"/>
                    <a:pt x="223600" y="477440"/>
                  </a:cubicBezTo>
                  <a:lnTo>
                    <a:pt x="223600" y="477440"/>
                  </a:lnTo>
                  <a:cubicBezTo>
                    <a:pt x="251092" y="539755"/>
                    <a:pt x="312490" y="592906"/>
                    <a:pt x="393132" y="624980"/>
                  </a:cubicBezTo>
                  <a:cubicBezTo>
                    <a:pt x="361059" y="587407"/>
                    <a:pt x="342731" y="542504"/>
                    <a:pt x="342731" y="495768"/>
                  </a:cubicBezTo>
                  <a:cubicBezTo>
                    <a:pt x="342731" y="484772"/>
                    <a:pt x="343647" y="473775"/>
                    <a:pt x="345480" y="463694"/>
                  </a:cubicBezTo>
                  <a:cubicBezTo>
                    <a:pt x="489353" y="428872"/>
                    <a:pt x="592906" y="333567"/>
                    <a:pt x="592906" y="221767"/>
                  </a:cubicBezTo>
                  <a:cubicBezTo>
                    <a:pt x="592906" y="127379"/>
                    <a:pt x="519594" y="44903"/>
                    <a:pt x="409627" y="0"/>
                  </a:cubicBezTo>
                </a:path>
              </a:pathLst>
            </a:custGeom>
            <a:grpFill/>
            <a:ln w="56758" cap="rnd">
              <a:solidFill>
                <a:srgbClr val="FFFFFF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en-GB"/>
            </a:p>
          </p:txBody>
        </p:sp>
      </p:grpSp>
      <p:pic>
        <p:nvPicPr>
          <p:cNvPr id="13" name="Graphique 12">
            <a:extLst>
              <a:ext uri="{FF2B5EF4-FFF2-40B4-BE49-F238E27FC236}">
                <a16:creationId xmlns:a16="http://schemas.microsoft.com/office/drawing/2014/main" id="{1C94E16B-C532-29EC-1D48-A7E642D001B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023629" y="5021484"/>
            <a:ext cx="990155" cy="990155"/>
          </a:xfrm>
          <a:prstGeom prst="rect">
            <a:avLst/>
          </a:prstGeom>
        </p:spPr>
      </p:pic>
      <p:pic>
        <p:nvPicPr>
          <p:cNvPr id="14" name="Graphique 13">
            <a:extLst>
              <a:ext uri="{FF2B5EF4-FFF2-40B4-BE49-F238E27FC236}">
                <a16:creationId xmlns:a16="http://schemas.microsoft.com/office/drawing/2014/main" id="{1371603E-6C39-1DAB-30C5-04BF730B419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3109301" y="4931639"/>
            <a:ext cx="1080000" cy="1080000"/>
          </a:xfrm>
          <a:prstGeom prst="rect">
            <a:avLst/>
          </a:prstGeom>
        </p:spPr>
      </p:pic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00DD1E46-7B15-F7EE-3EE5-67D4125FD1BF}"/>
              </a:ext>
            </a:extLst>
          </p:cNvPr>
          <p:cNvSpPr/>
          <p:nvPr/>
        </p:nvSpPr>
        <p:spPr>
          <a:xfrm>
            <a:off x="764919" y="4849647"/>
            <a:ext cx="953296" cy="1054636"/>
          </a:xfrm>
          <a:custGeom>
            <a:avLst/>
            <a:gdLst>
              <a:gd name="connsiteX0" fmla="*/ 1604097 w 1609191"/>
              <a:gd name="connsiteY0" fmla="*/ 899645 h 1780256"/>
              <a:gd name="connsiteX1" fmla="*/ 1526696 w 1609191"/>
              <a:gd name="connsiteY1" fmla="*/ 606086 h 1780256"/>
              <a:gd name="connsiteX2" fmla="*/ 1290808 w 1609191"/>
              <a:gd name="connsiteY2" fmla="*/ 258542 h 1780256"/>
              <a:gd name="connsiteX3" fmla="*/ 1108905 w 1609191"/>
              <a:gd name="connsiteY3" fmla="*/ 123470 h 1780256"/>
              <a:gd name="connsiteX4" fmla="*/ 763962 w 1609191"/>
              <a:gd name="connsiteY4" fmla="*/ 7260 h 1780256"/>
              <a:gd name="connsiteX5" fmla="*/ 763745 w 1609191"/>
              <a:gd name="connsiteY5" fmla="*/ 7260 h 1780256"/>
              <a:gd name="connsiteX6" fmla="*/ 480809 w 1609191"/>
              <a:gd name="connsiteY6" fmla="*/ 14849 h 1780256"/>
              <a:gd name="connsiteX7" fmla="*/ 327092 w 1609191"/>
              <a:gd name="connsiteY7" fmla="*/ 94634 h 1780256"/>
              <a:gd name="connsiteX8" fmla="*/ 210665 w 1609191"/>
              <a:gd name="connsiteY8" fmla="*/ 222118 h 1780256"/>
              <a:gd name="connsiteX9" fmla="*/ 99226 w 1609191"/>
              <a:gd name="connsiteY9" fmla="*/ 414210 h 1780256"/>
              <a:gd name="connsiteX10" fmla="*/ 14236 w 1609191"/>
              <a:gd name="connsiteY10" fmla="*/ 655085 h 1780256"/>
              <a:gd name="connsiteX11" fmla="*/ 4263 w 1609191"/>
              <a:gd name="connsiteY11" fmla="*/ 881650 h 1780256"/>
              <a:gd name="connsiteX12" fmla="*/ 22042 w 1609191"/>
              <a:gd name="connsiteY12" fmla="*/ 980081 h 1780256"/>
              <a:gd name="connsiteX13" fmla="*/ 33099 w 1609191"/>
              <a:gd name="connsiteY13" fmla="*/ 1034933 h 1780256"/>
              <a:gd name="connsiteX14" fmla="*/ 93372 w 1609191"/>
              <a:gd name="connsiteY14" fmla="*/ 1187784 h 1780256"/>
              <a:gd name="connsiteX15" fmla="*/ 200259 w 1609191"/>
              <a:gd name="connsiteY15" fmla="*/ 1330877 h 1780256"/>
              <a:gd name="connsiteX16" fmla="*/ 385197 w 1609191"/>
              <a:gd name="connsiteY16" fmla="*/ 1459228 h 1780256"/>
              <a:gd name="connsiteX17" fmla="*/ 496420 w 1609191"/>
              <a:gd name="connsiteY17" fmla="*/ 1508444 h 1780256"/>
              <a:gd name="connsiteX18" fmla="*/ 618266 w 1609191"/>
              <a:gd name="connsiteY18" fmla="*/ 1557009 h 1780256"/>
              <a:gd name="connsiteX19" fmla="*/ 910091 w 1609191"/>
              <a:gd name="connsiteY19" fmla="*/ 1646117 h 1780256"/>
              <a:gd name="connsiteX20" fmla="*/ 739896 w 1609191"/>
              <a:gd name="connsiteY20" fmla="*/ 1771216 h 1780256"/>
              <a:gd name="connsiteX21" fmla="*/ 1106303 w 1609191"/>
              <a:gd name="connsiteY21" fmla="*/ 1734358 h 1780256"/>
              <a:gd name="connsiteX22" fmla="*/ 1431300 w 1609191"/>
              <a:gd name="connsiteY22" fmla="*/ 1525355 h 1780256"/>
              <a:gd name="connsiteX23" fmla="*/ 1552930 w 1609191"/>
              <a:gd name="connsiteY23" fmla="*/ 1343452 h 1780256"/>
              <a:gd name="connsiteX24" fmla="*/ 1597159 w 1609191"/>
              <a:gd name="connsiteY24" fmla="*/ 1144422 h 1780256"/>
              <a:gd name="connsiteX25" fmla="*/ 1604314 w 1609191"/>
              <a:gd name="connsiteY25" fmla="*/ 899428 h 1780256"/>
              <a:gd name="connsiteX26" fmla="*/ 489265 w 1609191"/>
              <a:gd name="connsiteY26" fmla="*/ 79458 h 1780256"/>
              <a:gd name="connsiteX27" fmla="*/ 301942 w 1609191"/>
              <a:gd name="connsiteY27" fmla="*/ 227104 h 1780256"/>
              <a:gd name="connsiteX28" fmla="*/ 132614 w 1609191"/>
              <a:gd name="connsiteY28" fmla="*/ 490961 h 1780256"/>
              <a:gd name="connsiteX29" fmla="*/ 54346 w 1609191"/>
              <a:gd name="connsiteY29" fmla="*/ 836770 h 1780256"/>
              <a:gd name="connsiteX30" fmla="*/ 99442 w 1609191"/>
              <a:gd name="connsiteY30" fmla="*/ 1126644 h 1780256"/>
              <a:gd name="connsiteX31" fmla="*/ 239067 w 1609191"/>
              <a:gd name="connsiteY31" fmla="*/ 1321988 h 1780256"/>
              <a:gd name="connsiteX32" fmla="*/ 400807 w 1609191"/>
              <a:gd name="connsiteY32" fmla="*/ 1450122 h 1780256"/>
              <a:gd name="connsiteX33" fmla="*/ 390183 w 1609191"/>
              <a:gd name="connsiteY33" fmla="*/ 1446003 h 1780256"/>
              <a:gd name="connsiteX34" fmla="*/ 209581 w 1609191"/>
              <a:gd name="connsiteY34" fmla="*/ 1320471 h 1780256"/>
              <a:gd name="connsiteX35" fmla="*/ 105730 w 1609191"/>
              <a:gd name="connsiteY35" fmla="*/ 1180846 h 1780256"/>
              <a:gd name="connsiteX36" fmla="*/ 47191 w 1609191"/>
              <a:gd name="connsiteY36" fmla="*/ 1032982 h 1780256"/>
              <a:gd name="connsiteX37" fmla="*/ 35917 w 1609191"/>
              <a:gd name="connsiteY37" fmla="*/ 977046 h 1780256"/>
              <a:gd name="connsiteX38" fmla="*/ 18356 w 1609191"/>
              <a:gd name="connsiteY38" fmla="*/ 880132 h 1780256"/>
              <a:gd name="connsiteX39" fmla="*/ 28112 w 1609191"/>
              <a:gd name="connsiteY39" fmla="*/ 658337 h 1780256"/>
              <a:gd name="connsiteX40" fmla="*/ 112451 w 1609191"/>
              <a:gd name="connsiteY40" fmla="*/ 420064 h 1780256"/>
              <a:gd name="connsiteX41" fmla="*/ 222590 w 1609191"/>
              <a:gd name="connsiteY41" fmla="*/ 230573 h 1780256"/>
              <a:gd name="connsiteX42" fmla="*/ 336631 w 1609191"/>
              <a:gd name="connsiteY42" fmla="*/ 105908 h 1780256"/>
              <a:gd name="connsiteX43" fmla="*/ 485362 w 1609191"/>
              <a:gd name="connsiteY43" fmla="*/ 28941 h 1780256"/>
              <a:gd name="connsiteX44" fmla="*/ 688079 w 1609191"/>
              <a:gd name="connsiteY44" fmla="*/ 16583 h 1780256"/>
              <a:gd name="connsiteX45" fmla="*/ 489265 w 1609191"/>
              <a:gd name="connsiteY45" fmla="*/ 79891 h 1780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609191" h="1780256">
                <a:moveTo>
                  <a:pt x="1604097" y="899645"/>
                </a:moveTo>
                <a:cubicBezTo>
                  <a:pt x="1591522" y="787988"/>
                  <a:pt x="1560952" y="689774"/>
                  <a:pt x="1526696" y="606086"/>
                </a:cubicBezTo>
                <a:cubicBezTo>
                  <a:pt x="1492440" y="522398"/>
                  <a:pt x="1332218" y="295399"/>
                  <a:pt x="1290808" y="258542"/>
                </a:cubicBezTo>
                <a:cubicBezTo>
                  <a:pt x="1249397" y="221684"/>
                  <a:pt x="1169178" y="162279"/>
                  <a:pt x="1108905" y="123470"/>
                </a:cubicBezTo>
                <a:cubicBezTo>
                  <a:pt x="1048632" y="84661"/>
                  <a:pt x="900985" y="7260"/>
                  <a:pt x="763962" y="7260"/>
                </a:cubicBezTo>
                <a:lnTo>
                  <a:pt x="763745" y="7260"/>
                </a:lnTo>
                <a:cubicBezTo>
                  <a:pt x="624554" y="-6399"/>
                  <a:pt x="522003" y="973"/>
                  <a:pt x="480809" y="14849"/>
                </a:cubicBezTo>
                <a:cubicBezTo>
                  <a:pt x="437014" y="29808"/>
                  <a:pt x="377175" y="50188"/>
                  <a:pt x="327092" y="94634"/>
                </a:cubicBezTo>
                <a:cubicBezTo>
                  <a:pt x="275708" y="140164"/>
                  <a:pt x="238851" y="180707"/>
                  <a:pt x="210665" y="222118"/>
                </a:cubicBezTo>
                <a:cubicBezTo>
                  <a:pt x="180963" y="265696"/>
                  <a:pt x="110066" y="387760"/>
                  <a:pt x="99226" y="414210"/>
                </a:cubicBezTo>
                <a:cubicBezTo>
                  <a:pt x="98575" y="415945"/>
                  <a:pt x="28112" y="586573"/>
                  <a:pt x="14236" y="655085"/>
                </a:cubicBezTo>
                <a:cubicBezTo>
                  <a:pt x="-73" y="725331"/>
                  <a:pt x="-3975" y="814439"/>
                  <a:pt x="4263" y="881650"/>
                </a:cubicBezTo>
                <a:cubicBezTo>
                  <a:pt x="9683" y="926096"/>
                  <a:pt x="15971" y="953630"/>
                  <a:pt x="22042" y="980081"/>
                </a:cubicBezTo>
                <a:cubicBezTo>
                  <a:pt x="26161" y="997859"/>
                  <a:pt x="29847" y="1014553"/>
                  <a:pt x="33099" y="1034933"/>
                </a:cubicBezTo>
                <a:cubicBezTo>
                  <a:pt x="41121" y="1085884"/>
                  <a:pt x="70607" y="1149192"/>
                  <a:pt x="93372" y="1187784"/>
                </a:cubicBezTo>
                <a:cubicBezTo>
                  <a:pt x="114185" y="1223123"/>
                  <a:pt x="166870" y="1301391"/>
                  <a:pt x="200259" y="1330877"/>
                </a:cubicBezTo>
                <a:cubicBezTo>
                  <a:pt x="233647" y="1360580"/>
                  <a:pt x="352675" y="1447087"/>
                  <a:pt x="385197" y="1459228"/>
                </a:cubicBezTo>
                <a:cubicBezTo>
                  <a:pt x="409913" y="1468334"/>
                  <a:pt x="472137" y="1497170"/>
                  <a:pt x="496420" y="1508444"/>
                </a:cubicBezTo>
                <a:cubicBezTo>
                  <a:pt x="528507" y="1525138"/>
                  <a:pt x="568400" y="1542483"/>
                  <a:pt x="618266" y="1557009"/>
                </a:cubicBezTo>
                <a:cubicBezTo>
                  <a:pt x="735343" y="1591265"/>
                  <a:pt x="828137" y="1630941"/>
                  <a:pt x="910091" y="1646117"/>
                </a:cubicBezTo>
                <a:cubicBezTo>
                  <a:pt x="900118" y="1708124"/>
                  <a:pt x="739896" y="1771216"/>
                  <a:pt x="739896" y="1771216"/>
                </a:cubicBezTo>
                <a:cubicBezTo>
                  <a:pt x="839845" y="1795498"/>
                  <a:pt x="1006354" y="1766663"/>
                  <a:pt x="1106303" y="1734358"/>
                </a:cubicBezTo>
                <a:cubicBezTo>
                  <a:pt x="1206252" y="1702054"/>
                  <a:pt x="1349346" y="1626388"/>
                  <a:pt x="1431300" y="1525355"/>
                </a:cubicBezTo>
                <a:cubicBezTo>
                  <a:pt x="1513254" y="1424539"/>
                  <a:pt x="1542957" y="1387681"/>
                  <a:pt x="1552930" y="1343452"/>
                </a:cubicBezTo>
                <a:cubicBezTo>
                  <a:pt x="1562903" y="1299223"/>
                  <a:pt x="1592606" y="1198407"/>
                  <a:pt x="1597159" y="1144422"/>
                </a:cubicBezTo>
                <a:cubicBezTo>
                  <a:pt x="1601712" y="1090436"/>
                  <a:pt x="1616888" y="1011084"/>
                  <a:pt x="1604314" y="899428"/>
                </a:cubicBezTo>
                <a:moveTo>
                  <a:pt x="489265" y="79458"/>
                </a:moveTo>
                <a:cubicBezTo>
                  <a:pt x="442434" y="99187"/>
                  <a:pt x="337932" y="184827"/>
                  <a:pt x="301942" y="227104"/>
                </a:cubicBezTo>
                <a:cubicBezTo>
                  <a:pt x="265952" y="269382"/>
                  <a:pt x="180312" y="361309"/>
                  <a:pt x="132614" y="490961"/>
                </a:cubicBezTo>
                <a:cubicBezTo>
                  <a:pt x="84916" y="620612"/>
                  <a:pt x="53479" y="729667"/>
                  <a:pt x="54346" y="836770"/>
                </a:cubicBezTo>
                <a:cubicBezTo>
                  <a:pt x="55213" y="943874"/>
                  <a:pt x="58032" y="1038402"/>
                  <a:pt x="99442" y="1126644"/>
                </a:cubicBezTo>
                <a:cubicBezTo>
                  <a:pt x="140853" y="1214885"/>
                  <a:pt x="198524" y="1285998"/>
                  <a:pt x="239067" y="1321988"/>
                </a:cubicBezTo>
                <a:cubicBezTo>
                  <a:pt x="278093" y="1356678"/>
                  <a:pt x="364817" y="1426490"/>
                  <a:pt x="400807" y="1450122"/>
                </a:cubicBezTo>
                <a:cubicBezTo>
                  <a:pt x="396904" y="1448604"/>
                  <a:pt x="393219" y="1447087"/>
                  <a:pt x="390183" y="1446003"/>
                </a:cubicBezTo>
                <a:cubicBezTo>
                  <a:pt x="359396" y="1434512"/>
                  <a:pt x="241669" y="1348872"/>
                  <a:pt x="209581" y="1320471"/>
                </a:cubicBezTo>
                <a:cubicBezTo>
                  <a:pt x="177927" y="1292285"/>
                  <a:pt x="125459" y="1214451"/>
                  <a:pt x="105730" y="1180846"/>
                </a:cubicBezTo>
                <a:cubicBezTo>
                  <a:pt x="87952" y="1150493"/>
                  <a:pt x="55430" y="1085450"/>
                  <a:pt x="47191" y="1032982"/>
                </a:cubicBezTo>
                <a:cubicBezTo>
                  <a:pt x="43939" y="1011952"/>
                  <a:pt x="40037" y="995041"/>
                  <a:pt x="35917" y="977046"/>
                </a:cubicBezTo>
                <a:cubicBezTo>
                  <a:pt x="29847" y="950812"/>
                  <a:pt x="23776" y="923711"/>
                  <a:pt x="18356" y="880132"/>
                </a:cubicBezTo>
                <a:cubicBezTo>
                  <a:pt x="10334" y="814222"/>
                  <a:pt x="14236" y="727282"/>
                  <a:pt x="28112" y="658337"/>
                </a:cubicBezTo>
                <a:cubicBezTo>
                  <a:pt x="39386" y="602617"/>
                  <a:pt x="92721" y="467545"/>
                  <a:pt x="112451" y="420064"/>
                </a:cubicBezTo>
                <a:cubicBezTo>
                  <a:pt x="122858" y="394697"/>
                  <a:pt x="193971" y="272417"/>
                  <a:pt x="222590" y="230573"/>
                </a:cubicBezTo>
                <a:cubicBezTo>
                  <a:pt x="249908" y="190247"/>
                  <a:pt x="286332" y="150571"/>
                  <a:pt x="336631" y="105908"/>
                </a:cubicBezTo>
                <a:cubicBezTo>
                  <a:pt x="384546" y="63414"/>
                  <a:pt x="442868" y="43467"/>
                  <a:pt x="485362" y="28941"/>
                </a:cubicBezTo>
                <a:cubicBezTo>
                  <a:pt x="522003" y="16366"/>
                  <a:pt x="599404" y="12247"/>
                  <a:pt x="688079" y="16583"/>
                </a:cubicBezTo>
                <a:cubicBezTo>
                  <a:pt x="609594" y="32410"/>
                  <a:pt x="524171" y="65148"/>
                  <a:pt x="489265" y="79891"/>
                </a:cubicBezTo>
              </a:path>
            </a:pathLst>
          </a:custGeom>
          <a:solidFill>
            <a:srgbClr val="D20072"/>
          </a:solidFill>
          <a:ln w="21678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grpSp>
        <p:nvGrpSpPr>
          <p:cNvPr id="16" name="Group 35">
            <a:extLst>
              <a:ext uri="{FF2B5EF4-FFF2-40B4-BE49-F238E27FC236}">
                <a16:creationId xmlns:a16="http://schemas.microsoft.com/office/drawing/2014/main" id="{EE700889-2C5C-8C2C-58D7-C4A455D16B8C}"/>
              </a:ext>
            </a:extLst>
          </p:cNvPr>
          <p:cNvGrpSpPr>
            <a:grpSpLocks noChangeAspect="1"/>
          </p:cNvGrpSpPr>
          <p:nvPr/>
        </p:nvGrpSpPr>
        <p:grpSpPr bwMode="auto">
          <a:xfrm rot="13256571">
            <a:off x="5067462" y="5047954"/>
            <a:ext cx="1219867" cy="850241"/>
            <a:chOff x="8967" y="1426"/>
            <a:chExt cx="1231" cy="858"/>
          </a:xfrm>
          <a:solidFill>
            <a:srgbClr val="D20072"/>
          </a:solidFill>
        </p:grpSpPr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10CA2CD-DF48-CF7B-FC50-2459C067552E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7" y="1934"/>
              <a:ext cx="425" cy="350"/>
            </a:xfrm>
            <a:custGeom>
              <a:avLst/>
              <a:gdLst>
                <a:gd name="T0" fmla="*/ 245 w 425"/>
                <a:gd name="T1" fmla="*/ 350 h 350"/>
                <a:gd name="T2" fmla="*/ 425 w 425"/>
                <a:gd name="T3" fmla="*/ 0 h 350"/>
                <a:gd name="T4" fmla="*/ 215 w 425"/>
                <a:gd name="T5" fmla="*/ 105 h 350"/>
                <a:gd name="T6" fmla="*/ 0 w 425"/>
                <a:gd name="T7" fmla="*/ 47 h 350"/>
                <a:gd name="T8" fmla="*/ 245 w 425"/>
                <a:gd name="T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5" h="350">
                  <a:moveTo>
                    <a:pt x="245" y="350"/>
                  </a:moveTo>
                  <a:lnTo>
                    <a:pt x="425" y="0"/>
                  </a:lnTo>
                  <a:lnTo>
                    <a:pt x="215" y="105"/>
                  </a:lnTo>
                  <a:lnTo>
                    <a:pt x="0" y="47"/>
                  </a:lnTo>
                  <a:lnTo>
                    <a:pt x="245" y="3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7A294ADD-1F69-94CD-6F6B-5FBD87AAA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7" y="1795"/>
              <a:ext cx="184" cy="184"/>
            </a:xfrm>
            <a:custGeom>
              <a:avLst/>
              <a:gdLst>
                <a:gd name="T0" fmla="*/ 83 w 86"/>
                <a:gd name="T1" fmla="*/ 38 h 86"/>
                <a:gd name="T2" fmla="*/ 48 w 86"/>
                <a:gd name="T3" fmla="*/ 83 h 86"/>
                <a:gd name="T4" fmla="*/ 3 w 86"/>
                <a:gd name="T5" fmla="*/ 48 h 86"/>
                <a:gd name="T6" fmla="*/ 38 w 86"/>
                <a:gd name="T7" fmla="*/ 2 h 86"/>
                <a:gd name="T8" fmla="*/ 83 w 86"/>
                <a:gd name="T9" fmla="*/ 3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83" y="38"/>
                  </a:moveTo>
                  <a:cubicBezTo>
                    <a:pt x="86" y="60"/>
                    <a:pt x="70" y="80"/>
                    <a:pt x="48" y="83"/>
                  </a:cubicBezTo>
                  <a:cubicBezTo>
                    <a:pt x="26" y="86"/>
                    <a:pt x="5" y="70"/>
                    <a:pt x="3" y="48"/>
                  </a:cubicBezTo>
                  <a:cubicBezTo>
                    <a:pt x="0" y="26"/>
                    <a:pt x="16" y="5"/>
                    <a:pt x="38" y="2"/>
                  </a:cubicBezTo>
                  <a:cubicBezTo>
                    <a:pt x="60" y="0"/>
                    <a:pt x="80" y="15"/>
                    <a:pt x="83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6D4267F7-7640-5105-E259-3C0DF4C3B88B}"/>
                </a:ext>
              </a:extLst>
            </p:cNvPr>
            <p:cNvSpPr>
              <a:spLocks/>
            </p:cNvSpPr>
            <p:nvPr/>
          </p:nvSpPr>
          <p:spPr bwMode="auto">
            <a:xfrm>
              <a:off x="9184" y="1612"/>
              <a:ext cx="165" cy="163"/>
            </a:xfrm>
            <a:custGeom>
              <a:avLst/>
              <a:gdLst>
                <a:gd name="T0" fmla="*/ 74 w 77"/>
                <a:gd name="T1" fmla="*/ 33 h 76"/>
                <a:gd name="T2" fmla="*/ 43 w 77"/>
                <a:gd name="T3" fmla="*/ 74 h 76"/>
                <a:gd name="T4" fmla="*/ 3 w 77"/>
                <a:gd name="T5" fmla="*/ 42 h 76"/>
                <a:gd name="T6" fmla="*/ 34 w 77"/>
                <a:gd name="T7" fmla="*/ 2 h 76"/>
                <a:gd name="T8" fmla="*/ 74 w 77"/>
                <a:gd name="T9" fmla="*/ 33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7" h="76">
                  <a:moveTo>
                    <a:pt x="74" y="33"/>
                  </a:moveTo>
                  <a:cubicBezTo>
                    <a:pt x="77" y="53"/>
                    <a:pt x="63" y="71"/>
                    <a:pt x="43" y="74"/>
                  </a:cubicBezTo>
                  <a:cubicBezTo>
                    <a:pt x="23" y="76"/>
                    <a:pt x="5" y="62"/>
                    <a:pt x="3" y="42"/>
                  </a:cubicBezTo>
                  <a:cubicBezTo>
                    <a:pt x="0" y="23"/>
                    <a:pt x="14" y="5"/>
                    <a:pt x="34" y="2"/>
                  </a:cubicBezTo>
                  <a:cubicBezTo>
                    <a:pt x="54" y="0"/>
                    <a:pt x="72" y="14"/>
                    <a:pt x="74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D9517DA6-6542-DB8D-C03D-A9A6E0D0399F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7" y="1501"/>
              <a:ext cx="146" cy="146"/>
            </a:xfrm>
            <a:custGeom>
              <a:avLst/>
              <a:gdLst>
                <a:gd name="T0" fmla="*/ 66 w 68"/>
                <a:gd name="T1" fmla="*/ 30 h 68"/>
                <a:gd name="T2" fmla="*/ 38 w 68"/>
                <a:gd name="T3" fmla="*/ 65 h 68"/>
                <a:gd name="T4" fmla="*/ 3 w 68"/>
                <a:gd name="T5" fmla="*/ 38 h 68"/>
                <a:gd name="T6" fmla="*/ 30 w 68"/>
                <a:gd name="T7" fmla="*/ 2 h 68"/>
                <a:gd name="T8" fmla="*/ 66 w 68"/>
                <a:gd name="T9" fmla="*/ 3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66" y="30"/>
                  </a:moveTo>
                  <a:cubicBezTo>
                    <a:pt x="68" y="47"/>
                    <a:pt x="56" y="63"/>
                    <a:pt x="38" y="65"/>
                  </a:cubicBezTo>
                  <a:cubicBezTo>
                    <a:pt x="21" y="68"/>
                    <a:pt x="5" y="55"/>
                    <a:pt x="3" y="38"/>
                  </a:cubicBezTo>
                  <a:cubicBezTo>
                    <a:pt x="0" y="20"/>
                    <a:pt x="13" y="4"/>
                    <a:pt x="30" y="2"/>
                  </a:cubicBezTo>
                  <a:cubicBezTo>
                    <a:pt x="48" y="0"/>
                    <a:pt x="64" y="12"/>
                    <a:pt x="6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0AF50755-81DC-FD00-2B83-3E5AFCF635BD}"/>
                </a:ext>
              </a:extLst>
            </p:cNvPr>
            <p:cNvSpPr>
              <a:spLocks/>
            </p:cNvSpPr>
            <p:nvPr/>
          </p:nvSpPr>
          <p:spPr bwMode="auto">
            <a:xfrm>
              <a:off x="9490" y="1443"/>
              <a:ext cx="138" cy="137"/>
            </a:xfrm>
            <a:custGeom>
              <a:avLst/>
              <a:gdLst>
                <a:gd name="T0" fmla="*/ 62 w 64"/>
                <a:gd name="T1" fmla="*/ 28 h 64"/>
                <a:gd name="T2" fmla="*/ 36 w 64"/>
                <a:gd name="T3" fmla="*/ 62 h 64"/>
                <a:gd name="T4" fmla="*/ 2 w 64"/>
                <a:gd name="T5" fmla="*/ 36 h 64"/>
                <a:gd name="T6" fmla="*/ 28 w 64"/>
                <a:gd name="T7" fmla="*/ 2 h 64"/>
                <a:gd name="T8" fmla="*/ 62 w 64"/>
                <a:gd name="T9" fmla="*/ 28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62" y="28"/>
                  </a:moveTo>
                  <a:cubicBezTo>
                    <a:pt x="64" y="44"/>
                    <a:pt x="52" y="59"/>
                    <a:pt x="36" y="62"/>
                  </a:cubicBezTo>
                  <a:cubicBezTo>
                    <a:pt x="19" y="64"/>
                    <a:pt x="4" y="52"/>
                    <a:pt x="2" y="36"/>
                  </a:cubicBezTo>
                  <a:cubicBezTo>
                    <a:pt x="0" y="19"/>
                    <a:pt x="12" y="4"/>
                    <a:pt x="28" y="2"/>
                  </a:cubicBezTo>
                  <a:cubicBezTo>
                    <a:pt x="45" y="0"/>
                    <a:pt x="60" y="12"/>
                    <a:pt x="62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2DDC71BE-3924-67FA-58FD-18EEA120A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" y="1426"/>
              <a:ext cx="126" cy="124"/>
            </a:xfrm>
            <a:custGeom>
              <a:avLst/>
              <a:gdLst>
                <a:gd name="T0" fmla="*/ 57 w 59"/>
                <a:gd name="T1" fmla="*/ 26 h 58"/>
                <a:gd name="T2" fmla="*/ 33 w 59"/>
                <a:gd name="T3" fmla="*/ 57 h 58"/>
                <a:gd name="T4" fmla="*/ 2 w 59"/>
                <a:gd name="T5" fmla="*/ 33 h 58"/>
                <a:gd name="T6" fmla="*/ 26 w 59"/>
                <a:gd name="T7" fmla="*/ 2 h 58"/>
                <a:gd name="T8" fmla="*/ 57 w 59"/>
                <a:gd name="T9" fmla="*/ 26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58">
                  <a:moveTo>
                    <a:pt x="57" y="26"/>
                  </a:moveTo>
                  <a:cubicBezTo>
                    <a:pt x="59" y="41"/>
                    <a:pt x="48" y="55"/>
                    <a:pt x="33" y="57"/>
                  </a:cubicBezTo>
                  <a:cubicBezTo>
                    <a:pt x="18" y="58"/>
                    <a:pt x="4" y="48"/>
                    <a:pt x="2" y="33"/>
                  </a:cubicBezTo>
                  <a:cubicBezTo>
                    <a:pt x="0" y="17"/>
                    <a:pt x="11" y="4"/>
                    <a:pt x="26" y="2"/>
                  </a:cubicBezTo>
                  <a:cubicBezTo>
                    <a:pt x="41" y="0"/>
                    <a:pt x="55" y="10"/>
                    <a:pt x="5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4FF2650A-486C-2F5B-A5ED-C3244C39E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4" y="1454"/>
              <a:ext cx="112" cy="111"/>
            </a:xfrm>
            <a:custGeom>
              <a:avLst/>
              <a:gdLst>
                <a:gd name="T0" fmla="*/ 51 w 52"/>
                <a:gd name="T1" fmla="*/ 23 h 52"/>
                <a:gd name="T2" fmla="*/ 29 w 52"/>
                <a:gd name="T3" fmla="*/ 50 h 52"/>
                <a:gd name="T4" fmla="*/ 2 w 52"/>
                <a:gd name="T5" fmla="*/ 29 h 52"/>
                <a:gd name="T6" fmla="*/ 23 w 52"/>
                <a:gd name="T7" fmla="*/ 1 h 52"/>
                <a:gd name="T8" fmla="*/ 51 w 52"/>
                <a:gd name="T9" fmla="*/ 23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2">
                  <a:moveTo>
                    <a:pt x="51" y="23"/>
                  </a:moveTo>
                  <a:cubicBezTo>
                    <a:pt x="52" y="36"/>
                    <a:pt x="43" y="49"/>
                    <a:pt x="29" y="50"/>
                  </a:cubicBezTo>
                  <a:cubicBezTo>
                    <a:pt x="16" y="52"/>
                    <a:pt x="3" y="42"/>
                    <a:pt x="2" y="29"/>
                  </a:cubicBezTo>
                  <a:cubicBezTo>
                    <a:pt x="0" y="15"/>
                    <a:pt x="9" y="3"/>
                    <a:pt x="23" y="1"/>
                  </a:cubicBezTo>
                  <a:cubicBezTo>
                    <a:pt x="36" y="0"/>
                    <a:pt x="49" y="9"/>
                    <a:pt x="5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B7658EB9-F112-FB91-E600-FC263DA5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45" y="1522"/>
              <a:ext cx="101" cy="103"/>
            </a:xfrm>
            <a:custGeom>
              <a:avLst/>
              <a:gdLst>
                <a:gd name="T0" fmla="*/ 46 w 47"/>
                <a:gd name="T1" fmla="*/ 21 h 48"/>
                <a:gd name="T2" fmla="*/ 26 w 47"/>
                <a:gd name="T3" fmla="*/ 46 h 48"/>
                <a:gd name="T4" fmla="*/ 1 w 47"/>
                <a:gd name="T5" fmla="*/ 27 h 48"/>
                <a:gd name="T6" fmla="*/ 21 w 47"/>
                <a:gd name="T7" fmla="*/ 2 h 48"/>
                <a:gd name="T8" fmla="*/ 46 w 47"/>
                <a:gd name="T9" fmla="*/ 21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8">
                  <a:moveTo>
                    <a:pt x="46" y="21"/>
                  </a:moveTo>
                  <a:cubicBezTo>
                    <a:pt x="47" y="33"/>
                    <a:pt x="39" y="45"/>
                    <a:pt x="26" y="46"/>
                  </a:cubicBezTo>
                  <a:cubicBezTo>
                    <a:pt x="14" y="48"/>
                    <a:pt x="3" y="39"/>
                    <a:pt x="1" y="27"/>
                  </a:cubicBezTo>
                  <a:cubicBezTo>
                    <a:pt x="0" y="15"/>
                    <a:pt x="9" y="3"/>
                    <a:pt x="21" y="2"/>
                  </a:cubicBezTo>
                  <a:cubicBezTo>
                    <a:pt x="33" y="0"/>
                    <a:pt x="44" y="9"/>
                    <a:pt x="46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46802B96-80A2-2413-EAA2-8EB9DF9DA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46" y="1606"/>
              <a:ext cx="92" cy="92"/>
            </a:xfrm>
            <a:custGeom>
              <a:avLst/>
              <a:gdLst>
                <a:gd name="T0" fmla="*/ 41 w 43"/>
                <a:gd name="T1" fmla="*/ 19 h 43"/>
                <a:gd name="T2" fmla="*/ 24 w 43"/>
                <a:gd name="T3" fmla="*/ 42 h 43"/>
                <a:gd name="T4" fmla="*/ 1 w 43"/>
                <a:gd name="T5" fmla="*/ 24 h 43"/>
                <a:gd name="T6" fmla="*/ 19 w 43"/>
                <a:gd name="T7" fmla="*/ 2 h 43"/>
                <a:gd name="T8" fmla="*/ 41 w 43"/>
                <a:gd name="T9" fmla="*/ 19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43">
                  <a:moveTo>
                    <a:pt x="41" y="19"/>
                  </a:moveTo>
                  <a:cubicBezTo>
                    <a:pt x="43" y="30"/>
                    <a:pt x="35" y="40"/>
                    <a:pt x="24" y="42"/>
                  </a:cubicBezTo>
                  <a:cubicBezTo>
                    <a:pt x="13" y="43"/>
                    <a:pt x="3" y="35"/>
                    <a:pt x="1" y="24"/>
                  </a:cubicBezTo>
                  <a:cubicBezTo>
                    <a:pt x="0" y="13"/>
                    <a:pt x="8" y="3"/>
                    <a:pt x="19" y="2"/>
                  </a:cubicBezTo>
                  <a:cubicBezTo>
                    <a:pt x="30" y="0"/>
                    <a:pt x="40" y="8"/>
                    <a:pt x="41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CD2B830E-E799-6827-39E6-DF96B1BDB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7" y="1694"/>
              <a:ext cx="71" cy="69"/>
            </a:xfrm>
            <a:custGeom>
              <a:avLst/>
              <a:gdLst>
                <a:gd name="T0" fmla="*/ 32 w 33"/>
                <a:gd name="T1" fmla="*/ 14 h 32"/>
                <a:gd name="T2" fmla="*/ 19 w 33"/>
                <a:gd name="T3" fmla="*/ 31 h 32"/>
                <a:gd name="T4" fmla="*/ 1 w 33"/>
                <a:gd name="T5" fmla="*/ 18 h 32"/>
                <a:gd name="T6" fmla="*/ 15 w 33"/>
                <a:gd name="T7" fmla="*/ 1 h 32"/>
                <a:gd name="T8" fmla="*/ 32 w 33"/>
                <a:gd name="T9" fmla="*/ 14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2">
                  <a:moveTo>
                    <a:pt x="32" y="14"/>
                  </a:moveTo>
                  <a:cubicBezTo>
                    <a:pt x="33" y="23"/>
                    <a:pt x="27" y="30"/>
                    <a:pt x="19" y="31"/>
                  </a:cubicBezTo>
                  <a:cubicBezTo>
                    <a:pt x="10" y="32"/>
                    <a:pt x="3" y="26"/>
                    <a:pt x="1" y="18"/>
                  </a:cubicBezTo>
                  <a:cubicBezTo>
                    <a:pt x="0" y="10"/>
                    <a:pt x="6" y="2"/>
                    <a:pt x="15" y="1"/>
                  </a:cubicBezTo>
                  <a:cubicBezTo>
                    <a:pt x="23" y="0"/>
                    <a:pt x="31" y="6"/>
                    <a:pt x="32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4292" tIns="32146" rIns="64292" bIns="32146" numCol="1" anchor="t" anchorCtr="0" compatLnSpc="1">
              <a:prstTxWarp prst="textNoShape">
                <a:avLst/>
              </a:prstTxWarp>
            </a:bodyPr>
            <a:lstStyle/>
            <a:p>
              <a:endParaRPr lang="fr-FR" sz="1266"/>
            </a:p>
          </p:txBody>
        </p:sp>
      </p:grpSp>
    </p:spTree>
    <p:extLst>
      <p:ext uri="{BB962C8B-B14F-4D97-AF65-F5344CB8AC3E}">
        <p14:creationId xmlns:p14="http://schemas.microsoft.com/office/powerpoint/2010/main" val="1493383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F4CECECC-572B-7490-3E91-A0D60AEE7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Rentrée</a:t>
            </a:r>
            <a:r>
              <a:rPr lang="en-GB" dirty="0"/>
              <a:t> </a:t>
            </a:r>
            <a:r>
              <a:rPr lang="en-GB" dirty="0" err="1"/>
              <a:t>scolaire</a:t>
            </a:r>
            <a:r>
              <a:rPr lang="en-GB"/>
              <a:t>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0863679"/>
      </p:ext>
    </p:extLst>
  </p:cSld>
  <p:clrMapOvr>
    <a:masterClrMapping/>
  </p:clrMapOvr>
</p:sld>
</file>

<file path=ppt/theme/theme1.xml><?xml version="1.0" encoding="utf-8"?>
<a:theme xmlns:a="http://schemas.openxmlformats.org/drawingml/2006/main" name="1_Thème Office">
  <a:themeElements>
    <a:clrScheme name="Personnalisé 2">
      <a:dk1>
        <a:sysClr val="windowText" lastClr="000000"/>
      </a:dk1>
      <a:lt1>
        <a:sysClr val="window" lastClr="FFFFFF"/>
      </a:lt1>
      <a:dk2>
        <a:srgbClr val="595959"/>
      </a:dk2>
      <a:lt2>
        <a:srgbClr val="FFFFFF"/>
      </a:lt2>
      <a:accent1>
        <a:srgbClr val="D20072"/>
      </a:accent1>
      <a:accent2>
        <a:srgbClr val="6900CE"/>
      </a:accent2>
      <a:accent3>
        <a:srgbClr val="00B9CC"/>
      </a:accent3>
      <a:accent4>
        <a:srgbClr val="D10063"/>
      </a:accent4>
      <a:accent5>
        <a:srgbClr val="0075CC"/>
      </a:accent5>
      <a:accent6>
        <a:srgbClr val="D100C7"/>
      </a:accent6>
      <a:hlink>
        <a:srgbClr val="D20072"/>
      </a:hlink>
      <a:folHlink>
        <a:srgbClr val="454551"/>
      </a:folHlink>
    </a:clrScheme>
    <a:fontScheme name="DPT YVELINES">
      <a:majorFont>
        <a:latin typeface="verdan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F2B3A62F-0AB4-48CA-8AC9-353A4A1BFE73}" vid="{5CFE6FC5-6AEC-47EB-8C63-C4C45479669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A60B5079794642ABE7A59ACB049E0C" ma:contentTypeVersion="15" ma:contentTypeDescription="Crée un document." ma:contentTypeScope="" ma:versionID="98cd90173b26a727ab961f7f7701a896">
  <xsd:schema xmlns:xsd="http://www.w3.org/2001/XMLSchema" xmlns:xs="http://www.w3.org/2001/XMLSchema" xmlns:p="http://schemas.microsoft.com/office/2006/metadata/properties" xmlns:ns2="271254ee-1e7f-4a9d-a7d2-a2302e6e5eb2" xmlns:ns3="3a0a6138-9419-40d6-bf0b-851727aaa315" targetNamespace="http://schemas.microsoft.com/office/2006/metadata/properties" ma:root="true" ma:fieldsID="42f77fb70c0f455a07834510c98b660a" ns2:_="" ns3:_="">
    <xsd:import namespace="271254ee-1e7f-4a9d-a7d2-a2302e6e5eb2"/>
    <xsd:import namespace="3a0a6138-9419-40d6-bf0b-851727aaa31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1254ee-1e7f-4a9d-a7d2-a2302e6e5e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bcf2a568-252d-4444-8756-a66c09fad9f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0a6138-9419-40d6-bf0b-851727aaa31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d70277b-01b7-43cd-b9eb-8b94a1aaf00b}" ma:internalName="TaxCatchAll" ma:showField="CatchAllData" ma:web="3a0a6138-9419-40d6-bf0b-851727aaa3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0388285-46F9-4121-9599-7100B967F7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1254ee-1e7f-4a9d-a7d2-a2302e6e5eb2"/>
    <ds:schemaRef ds:uri="3a0a6138-9419-40d6-bf0b-851727aaa3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482D18-DBD5-40DE-96F0-055F2CE924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167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Arial</vt:lpstr>
      <vt:lpstr>Calibri</vt:lpstr>
      <vt:lpstr>verdana</vt:lpstr>
      <vt:lpstr>verdana</vt:lpstr>
      <vt:lpstr>1_Thème Office</vt:lpstr>
      <vt:lpstr>LES nouveautés de la rentrée scolaire</vt:lpstr>
      <vt:lpstr>Rentrée scolaire 2022</vt:lpstr>
      <vt:lpstr>Langage visuel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nouveautés de la rentrée scolaire</dc:title>
  <dc:creator>Gérald VIGOUROUX</dc:creator>
  <cp:lastModifiedBy>Emmanuel BARRAUD</cp:lastModifiedBy>
  <cp:revision>7</cp:revision>
  <dcterms:created xsi:type="dcterms:W3CDTF">2022-09-20T06:46:03Z</dcterms:created>
  <dcterms:modified xsi:type="dcterms:W3CDTF">2022-12-10T07:25:22Z</dcterms:modified>
</cp:coreProperties>
</file>